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Lst>
  <p:sldSz cx="9144000" cy="6858000" type="screen4x3"/>
  <p:notesSz cx="7102475" cy="10234613"/>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pos="154">
          <p15:clr>
            <a:srgbClr val="A4A3A4"/>
          </p15:clr>
        </p15:guide>
        <p15:guide id="3" pos="149">
          <p15:clr>
            <a:srgbClr val="A4A3A4"/>
          </p15:clr>
        </p15:guide>
        <p15:guide id="4" pos="303">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Normaali tyyl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Normaali tyyli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Normaali tyyli 3 - Korostu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Tumma tyyli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570" y="62"/>
      </p:cViewPr>
      <p:guideLst>
        <p:guide orient="horz" pos="2364"/>
        <p:guide pos="154"/>
        <p:guide pos="149"/>
        <p:guide pos="303"/>
      </p:guideLst>
    </p:cSldViewPr>
  </p:slideViewPr>
  <p:notesTextViewPr>
    <p:cViewPr>
      <p:scale>
        <a:sx n="100" d="100"/>
        <a:sy n="100" d="100"/>
      </p:scale>
      <p:origin x="0" y="0"/>
    </p:cViewPr>
  </p:notesTextViewPr>
  <p:notesViewPr>
    <p:cSldViewPr snapToGrid="0" snapToObjects="1" showGuides="1">
      <p:cViewPr varScale="1">
        <p:scale>
          <a:sx n="85" d="100"/>
          <a:sy n="85" d="100"/>
        </p:scale>
        <p:origin x="-3822" y="-84"/>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fi-FI"/>
          </a:p>
        </p:txBody>
      </p:sp>
      <p:sp>
        <p:nvSpPr>
          <p:cNvPr id="3" name="Päivämäärän paikkamerkki 2"/>
          <p:cNvSpPr>
            <a:spLocks noGrp="1"/>
          </p:cNvSpPr>
          <p:nvPr>
            <p:ph type="dt" sz="quarter" idx="1"/>
          </p:nvPr>
        </p:nvSpPr>
        <p:spPr>
          <a:xfrm>
            <a:off x="4023092" y="0"/>
            <a:ext cx="3077739" cy="511731"/>
          </a:xfrm>
          <a:prstGeom prst="rect">
            <a:avLst/>
          </a:prstGeom>
        </p:spPr>
        <p:txBody>
          <a:bodyPr vert="horz" lIns="99066" tIns="49533" rIns="99066" bIns="49533" rtlCol="0"/>
          <a:lstStyle>
            <a:lvl1pPr algn="r">
              <a:defRPr sz="1300"/>
            </a:lvl1pPr>
          </a:lstStyle>
          <a:p>
            <a:fld id="{28CA305B-2BBC-924B-A0F5-604CDE115E2B}" type="datetimeFigureOut">
              <a:rPr lang="fi-FI" smtClean="0"/>
              <a:pPr/>
              <a:t>3.4.2017</a:t>
            </a:fld>
            <a:endParaRPr lang="fi-FI"/>
          </a:p>
        </p:txBody>
      </p:sp>
      <p:sp>
        <p:nvSpPr>
          <p:cNvPr id="4" name="Alatunnisteen paikkamerkki 3"/>
          <p:cNvSpPr>
            <a:spLocks noGrp="1"/>
          </p:cNvSpPr>
          <p:nvPr>
            <p:ph type="ftr" sz="quarter" idx="2"/>
          </p:nvPr>
        </p:nvSpPr>
        <p:spPr>
          <a:xfrm>
            <a:off x="0" y="9721106"/>
            <a:ext cx="3077739" cy="511731"/>
          </a:xfrm>
          <a:prstGeom prst="rect">
            <a:avLst/>
          </a:prstGeom>
        </p:spPr>
        <p:txBody>
          <a:bodyPr vert="horz" lIns="99066" tIns="49533" rIns="99066" bIns="49533" rtlCol="0" anchor="b"/>
          <a:lstStyle>
            <a:lvl1pPr algn="l">
              <a:defRPr sz="1300"/>
            </a:lvl1pPr>
          </a:lstStyle>
          <a:p>
            <a:endParaRPr lang="fi-FI"/>
          </a:p>
        </p:txBody>
      </p:sp>
      <p:sp>
        <p:nvSpPr>
          <p:cNvPr id="5" name="Dian numeron paikkamerkki 4"/>
          <p:cNvSpPr>
            <a:spLocks noGrp="1"/>
          </p:cNvSpPr>
          <p:nvPr>
            <p:ph type="sldNum" sz="quarter" idx="3"/>
          </p:nvPr>
        </p:nvSpPr>
        <p:spPr>
          <a:xfrm>
            <a:off x="4023092" y="9721106"/>
            <a:ext cx="3077739" cy="511731"/>
          </a:xfrm>
          <a:prstGeom prst="rect">
            <a:avLst/>
          </a:prstGeom>
        </p:spPr>
        <p:txBody>
          <a:bodyPr vert="horz" lIns="99066" tIns="49533" rIns="99066" bIns="49533" rtlCol="0" anchor="b"/>
          <a:lstStyle>
            <a:lvl1pPr algn="r">
              <a:defRPr sz="1300"/>
            </a:lvl1pPr>
          </a:lstStyle>
          <a:p>
            <a:fld id="{BD3D05FA-1A1D-924D-A609-75FB6164A0C6}" type="slidenum">
              <a:rPr lang="fi-FI" smtClean="0"/>
              <a:pPr/>
              <a:t>‹#›</a:t>
            </a:fld>
            <a:endParaRPr lang="fi-FI"/>
          </a:p>
        </p:txBody>
      </p:sp>
    </p:spTree>
    <p:extLst>
      <p:ext uri="{BB962C8B-B14F-4D97-AF65-F5344CB8AC3E}">
        <p14:creationId xmlns:p14="http://schemas.microsoft.com/office/powerpoint/2010/main" val="171484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7739" cy="511731"/>
          </a:xfrm>
          <a:prstGeom prst="rect">
            <a:avLst/>
          </a:prstGeom>
        </p:spPr>
        <p:txBody>
          <a:bodyPr vert="horz" lIns="99066" tIns="49533" rIns="99066" bIns="49533" rtlCol="0"/>
          <a:lstStyle>
            <a:lvl1pPr algn="l">
              <a:defRPr sz="1300"/>
            </a:lvl1pPr>
          </a:lstStyle>
          <a:p>
            <a:endParaRPr lang="fi-FI"/>
          </a:p>
        </p:txBody>
      </p:sp>
      <p:sp>
        <p:nvSpPr>
          <p:cNvPr id="3" name="Päivämäärän paikkamerkki 2"/>
          <p:cNvSpPr>
            <a:spLocks noGrp="1"/>
          </p:cNvSpPr>
          <p:nvPr>
            <p:ph type="dt" idx="1"/>
          </p:nvPr>
        </p:nvSpPr>
        <p:spPr>
          <a:xfrm>
            <a:off x="4023092" y="0"/>
            <a:ext cx="3077739" cy="511731"/>
          </a:xfrm>
          <a:prstGeom prst="rect">
            <a:avLst/>
          </a:prstGeom>
        </p:spPr>
        <p:txBody>
          <a:bodyPr vert="horz" lIns="99066" tIns="49533" rIns="99066" bIns="49533" rtlCol="0"/>
          <a:lstStyle>
            <a:lvl1pPr algn="r">
              <a:defRPr sz="1300"/>
            </a:lvl1pPr>
          </a:lstStyle>
          <a:p>
            <a:fld id="{C46065BD-AB59-4E47-8EDB-D3F05D742CD0}" type="datetimeFigureOut">
              <a:rPr lang="fi-FI" smtClean="0"/>
              <a:pPr/>
              <a:t>3.4.2017</a:t>
            </a:fld>
            <a:endParaRPr lang="fi-FI"/>
          </a:p>
        </p:txBody>
      </p:sp>
      <p:sp>
        <p:nvSpPr>
          <p:cNvPr id="4" name="Dian kuvan paikkamerkki 3"/>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endParaRPr lang="fi-FI"/>
          </a:p>
        </p:txBody>
      </p:sp>
      <p:sp>
        <p:nvSpPr>
          <p:cNvPr id="5" name="Huomautusten paikkamerkki 4"/>
          <p:cNvSpPr>
            <a:spLocks noGrp="1"/>
          </p:cNvSpPr>
          <p:nvPr>
            <p:ph type="body" sz="quarter" idx="3"/>
          </p:nvPr>
        </p:nvSpPr>
        <p:spPr>
          <a:xfrm>
            <a:off x="710248" y="4861441"/>
            <a:ext cx="5681980" cy="4605576"/>
          </a:xfrm>
          <a:prstGeom prst="rect">
            <a:avLst/>
          </a:prstGeom>
        </p:spPr>
        <p:txBody>
          <a:bodyPr vert="horz" lIns="99066" tIns="49533" rIns="99066" bIns="49533"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300"/>
            </a:lvl1pPr>
          </a:lstStyle>
          <a:p>
            <a:endParaRPr lang="fi-FI"/>
          </a:p>
        </p:txBody>
      </p:sp>
      <p:sp>
        <p:nvSpPr>
          <p:cNvPr id="7" name="Dian numeron paikkamerkki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300"/>
            </a:lvl1pPr>
          </a:lstStyle>
          <a:p>
            <a:fld id="{9778B8A9-1DA0-4415-A189-E7A57DA39C61}" type="slidenum">
              <a:rPr lang="fi-FI" smtClean="0"/>
              <a:pPr/>
              <a:t>‹#›</a:t>
            </a:fld>
            <a:endParaRPr lang="fi-F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202222" y="3292133"/>
            <a:ext cx="8475434" cy="1549400"/>
          </a:xfrm>
          <a:noFill/>
          <a:ln>
            <a:noFill/>
          </a:ln>
        </p:spPr>
        <p:txBody>
          <a:bodyPr lIns="216000" tIns="216000" rIns="216000" bIns="216000" anchor="t">
            <a:noAutofit/>
          </a:bodyPr>
          <a:lstStyle>
            <a:lvl1pPr>
              <a:lnSpc>
                <a:spcPct val="100000"/>
              </a:lnSpc>
              <a:defRPr sz="5400" baseline="0">
                <a:solidFill>
                  <a:schemeClr val="tx2"/>
                </a:solidFill>
              </a:defRPr>
            </a:lvl1pPr>
          </a:lstStyle>
          <a:p>
            <a:r>
              <a:rPr lang="fi-FI" dirty="0"/>
              <a:t>Esityksen nimi</a:t>
            </a:r>
            <a:br>
              <a:rPr lang="fi-FI" dirty="0"/>
            </a:br>
            <a:r>
              <a:rPr lang="fi-FI" dirty="0"/>
              <a:t>(kansi, vain tekstiä)</a:t>
            </a:r>
          </a:p>
        </p:txBody>
      </p:sp>
      <p:sp>
        <p:nvSpPr>
          <p:cNvPr id="6" name="Tekstin paikkamerkki 5"/>
          <p:cNvSpPr>
            <a:spLocks noGrp="1"/>
          </p:cNvSpPr>
          <p:nvPr>
            <p:ph type="body" sz="quarter" idx="12" hasCustomPrompt="1"/>
          </p:nvPr>
        </p:nvSpPr>
        <p:spPr>
          <a:xfrm>
            <a:off x="321199" y="5173133"/>
            <a:ext cx="3590925" cy="474663"/>
          </a:xfrm>
        </p:spPr>
        <p:txBody>
          <a:bodyPr>
            <a:noAutofit/>
          </a:bodyPr>
          <a:lstStyle>
            <a:lvl1pPr>
              <a:buNone/>
              <a:defRPr sz="28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fi-FI" dirty="0"/>
              <a:t>Esittäjän nimi</a:t>
            </a:r>
          </a:p>
        </p:txBody>
      </p:sp>
      <p:sp>
        <p:nvSpPr>
          <p:cNvPr id="8" name="Tekstin paikkamerkki 7"/>
          <p:cNvSpPr>
            <a:spLocks noGrp="1"/>
          </p:cNvSpPr>
          <p:nvPr>
            <p:ph type="body" sz="quarter" idx="13" hasCustomPrompt="1"/>
          </p:nvPr>
        </p:nvSpPr>
        <p:spPr>
          <a:xfrm>
            <a:off x="346600" y="5554659"/>
            <a:ext cx="3446462" cy="388937"/>
          </a:xfrm>
        </p:spPr>
        <p:txBody>
          <a:bodyPr>
            <a:noAutofit/>
          </a:bodyPr>
          <a:lstStyle>
            <a:lvl1pPr>
              <a:buNone/>
              <a:defRPr sz="2800" spc="0">
                <a:latin typeface="+mn-lt"/>
              </a:defRPr>
            </a:lvl1pPr>
            <a:lvl2pPr>
              <a:defRPr sz="2800" spc="0">
                <a:latin typeface="+mn-lt"/>
              </a:defRPr>
            </a:lvl2pPr>
            <a:lvl3pPr>
              <a:defRPr sz="2800" spc="0">
                <a:latin typeface="+mn-lt"/>
              </a:defRPr>
            </a:lvl3pPr>
            <a:lvl4pPr>
              <a:defRPr sz="2800" spc="0">
                <a:latin typeface="+mn-lt"/>
              </a:defRPr>
            </a:lvl4pPr>
            <a:lvl5pPr>
              <a:defRPr sz="2800" spc="0">
                <a:latin typeface="+mn-lt"/>
              </a:defRPr>
            </a:lvl5pPr>
          </a:lstStyle>
          <a:p>
            <a:pPr lvl="0"/>
            <a:fld id="{F910C9C5-D514-420D-BEEE-19F3A5CE4877}" type="datetime1">
              <a:rPr lang="fi-FI" smtClean="0"/>
              <a:pPr lvl="0"/>
              <a:t>4.8.2016</a:t>
            </a:fld>
            <a:endParaRPr lang="fi-FI" dirty="0"/>
          </a:p>
        </p:txBody>
      </p:sp>
    </p:spTree>
    <p:extLst>
      <p:ext uri="{BB962C8B-B14F-4D97-AF65-F5344CB8AC3E}">
        <p14:creationId xmlns:p14="http://schemas.microsoft.com/office/powerpoint/2010/main" val="1729464913"/>
      </p:ext>
    </p:extLst>
  </p:cSld>
  <p:clrMapOvr>
    <a:masterClrMapping/>
  </p:clrMapOvr>
  <p:extLst mod="1">
    <p:ext uri="{DCECCB84-F9BA-43D5-87BE-67443E8EF086}">
      <p15:sldGuideLst xmlns:p15="http://schemas.microsoft.com/office/powerpoint/2012/main">
        <p15:guide id="1" orient="horz" pos="3022" userDrawn="1">
          <p15:clr>
            <a:srgbClr val="FBAE40"/>
          </p15:clr>
        </p15:guide>
        <p15:guide id="2" pos="2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uusi kuvaa ja selite">
    <p:spTree>
      <p:nvGrpSpPr>
        <p:cNvPr id="1" name=""/>
        <p:cNvGrpSpPr/>
        <p:nvPr/>
      </p:nvGrpSpPr>
      <p:grpSpPr>
        <a:xfrm>
          <a:off x="0" y="0"/>
          <a:ext cx="0" cy="0"/>
          <a:chOff x="0" y="0"/>
          <a:chExt cx="0" cy="0"/>
        </a:xfrm>
      </p:grpSpPr>
      <p:sp>
        <p:nvSpPr>
          <p:cNvPr id="3" name="Kuvan paikkamerkki 2"/>
          <p:cNvSpPr>
            <a:spLocks noGrp="1"/>
          </p:cNvSpPr>
          <p:nvPr>
            <p:ph type="pic" idx="1"/>
          </p:nvPr>
        </p:nvSpPr>
        <p:spPr>
          <a:xfrm>
            <a:off x="695325" y="412750"/>
            <a:ext cx="2486025" cy="181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5" name="Päivämäärän paikkamerkki 4"/>
          <p:cNvSpPr>
            <a:spLocks noGrp="1"/>
          </p:cNvSpPr>
          <p:nvPr>
            <p:ph type="dt" sz="half" idx="10"/>
          </p:nvPr>
        </p:nvSpPr>
        <p:spPr/>
        <p:txBody>
          <a:bodyPr/>
          <a:lstStyle/>
          <a:p>
            <a:fld id="{C9C93ED9-BAFD-0B4A-AA5F-DEC82FC21C79}" type="datetimeFigureOut">
              <a:rPr lang="fi-FI" smtClean="0"/>
              <a:pPr/>
              <a:t>3.4.2017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5C55CA7-58B3-364C-8784-B750CA9E50E2}" type="slidenum">
              <a:rPr lang="fi-FI" smtClean="0"/>
              <a:pPr/>
              <a:t>‹#›</a:t>
            </a:fld>
            <a:endParaRPr lang="fi-FI"/>
          </a:p>
        </p:txBody>
      </p:sp>
      <p:sp>
        <p:nvSpPr>
          <p:cNvPr id="9" name="Kuvan paikkamerkki 8"/>
          <p:cNvSpPr>
            <a:spLocks noGrp="1"/>
          </p:cNvSpPr>
          <p:nvPr>
            <p:ph type="pic" sz="quarter" idx="13"/>
          </p:nvPr>
        </p:nvSpPr>
        <p:spPr>
          <a:xfrm>
            <a:off x="3305175" y="412751"/>
            <a:ext cx="2487600" cy="1816100"/>
          </a:xfrm>
        </p:spPr>
        <p:txBody>
          <a:bodyPr/>
          <a:lstStyle/>
          <a:p>
            <a:endParaRPr lang="fi-FI"/>
          </a:p>
        </p:txBody>
      </p:sp>
      <p:sp>
        <p:nvSpPr>
          <p:cNvPr id="11" name="Kuvan paikkamerkki 10"/>
          <p:cNvSpPr>
            <a:spLocks noGrp="1"/>
          </p:cNvSpPr>
          <p:nvPr>
            <p:ph type="pic" sz="quarter" idx="14"/>
          </p:nvPr>
        </p:nvSpPr>
        <p:spPr>
          <a:xfrm>
            <a:off x="5934918" y="412750"/>
            <a:ext cx="2487600" cy="1816101"/>
          </a:xfrm>
        </p:spPr>
        <p:txBody>
          <a:bodyPr/>
          <a:lstStyle/>
          <a:p>
            <a:endParaRPr lang="fi-FI"/>
          </a:p>
        </p:txBody>
      </p:sp>
      <p:sp>
        <p:nvSpPr>
          <p:cNvPr id="13" name="Tekstin paikkamerkki 12"/>
          <p:cNvSpPr>
            <a:spLocks noGrp="1"/>
          </p:cNvSpPr>
          <p:nvPr>
            <p:ph type="body" sz="quarter" idx="15"/>
          </p:nvPr>
        </p:nvSpPr>
        <p:spPr>
          <a:xfrm>
            <a:off x="600075" y="2238376"/>
            <a:ext cx="2486025" cy="923924"/>
          </a:xfrm>
        </p:spPr>
        <p:txBody>
          <a:bodyPr anchor="ctr">
            <a:noAutofit/>
          </a:bodyPr>
          <a:lstStyle>
            <a:lvl1pPr marL="0">
              <a:buClr>
                <a:schemeClr val="tx2"/>
              </a:buClr>
              <a:buNone/>
              <a:defRPr sz="2000" spc="0">
                <a:solidFill>
                  <a:schemeClr val="tx1"/>
                </a:solidFill>
                <a:latin typeface="+mn-lt"/>
              </a:defRPr>
            </a:lvl1pPr>
            <a:lvl2pPr>
              <a:buClr>
                <a:schemeClr val="tx2"/>
              </a:buClr>
              <a:buNone/>
              <a:defRPr>
                <a:solidFill>
                  <a:schemeClr val="tx1"/>
                </a:solidFill>
              </a:defRPr>
            </a:lvl2pPr>
            <a:lvl3pPr>
              <a:buClr>
                <a:schemeClr val="tx2"/>
              </a:buClr>
              <a:buNone/>
              <a:defRPr>
                <a:solidFill>
                  <a:schemeClr val="tx1"/>
                </a:solidFill>
              </a:defRPr>
            </a:lvl3pPr>
            <a:lvl4pPr>
              <a:buClr>
                <a:schemeClr val="tx2"/>
              </a:buClr>
              <a:buNone/>
              <a:defRPr>
                <a:solidFill>
                  <a:schemeClr val="tx1"/>
                </a:solidFill>
              </a:defRPr>
            </a:lvl4pPr>
            <a:lvl5pPr>
              <a:buClr>
                <a:schemeClr val="tx2"/>
              </a:buClr>
              <a:buNone/>
              <a:defRPr>
                <a:solidFill>
                  <a:schemeClr val="tx1"/>
                </a:solidFill>
              </a:defRPr>
            </a:lvl5pPr>
          </a:lstStyle>
          <a:p>
            <a:pPr lvl="0"/>
            <a:r>
              <a:rPr lang="fi-FI" dirty="0"/>
              <a:t>Muokkaa tekstin perustyylejä napsauttamalla</a:t>
            </a:r>
          </a:p>
        </p:txBody>
      </p:sp>
      <p:sp>
        <p:nvSpPr>
          <p:cNvPr id="12" name="Tekstin paikkamerkki 11"/>
          <p:cNvSpPr>
            <a:spLocks noGrp="1"/>
          </p:cNvSpPr>
          <p:nvPr>
            <p:ph type="body" sz="quarter" idx="16"/>
          </p:nvPr>
        </p:nvSpPr>
        <p:spPr>
          <a:xfrm>
            <a:off x="3209925" y="2228850"/>
            <a:ext cx="2487600" cy="933450"/>
          </a:xfrm>
        </p:spPr>
        <p:txBody>
          <a:bodyPr anchor="ctr">
            <a:noAutofit/>
          </a:bodyPr>
          <a:lstStyle>
            <a:lvl1pPr marL="0">
              <a:buNone/>
              <a:defRPr sz="2000" spc="0">
                <a:latin typeface="+mn-lt"/>
              </a:defRPr>
            </a:lvl1pPr>
            <a:lvl2pPr>
              <a:buNone/>
              <a:defRPr/>
            </a:lvl2pPr>
            <a:lvl3pPr>
              <a:buNone/>
              <a:defRPr/>
            </a:lvl3pPr>
            <a:lvl4pPr>
              <a:buNone/>
              <a:defRPr/>
            </a:lvl4pPr>
            <a:lvl5pPr>
              <a:buNone/>
              <a:defRPr/>
            </a:lvl5pPr>
          </a:lstStyle>
          <a:p>
            <a:pPr lvl="0"/>
            <a:r>
              <a:rPr lang="fi-FI" dirty="0"/>
              <a:t>Muokkaa tekstin perustyylejä napsauttamalla</a:t>
            </a:r>
          </a:p>
        </p:txBody>
      </p:sp>
      <p:sp>
        <p:nvSpPr>
          <p:cNvPr id="15" name="Tekstin paikkamerkki 14"/>
          <p:cNvSpPr>
            <a:spLocks noGrp="1"/>
          </p:cNvSpPr>
          <p:nvPr>
            <p:ph type="body" sz="quarter" idx="17"/>
          </p:nvPr>
        </p:nvSpPr>
        <p:spPr>
          <a:xfrm>
            <a:off x="5839667" y="2238374"/>
            <a:ext cx="2487601" cy="923925"/>
          </a:xfrm>
        </p:spPr>
        <p:txBody>
          <a:bodyPr anchor="ctr">
            <a:noAutofit/>
          </a:bodyPr>
          <a:lstStyle>
            <a:lvl1pPr marL="0">
              <a:buNone/>
              <a:defRPr sz="2000" spc="0">
                <a:latin typeface="+mn-lt"/>
              </a:defRPr>
            </a:lvl1pPr>
            <a:lvl2pPr>
              <a:buNone/>
              <a:defRPr/>
            </a:lvl2pPr>
            <a:lvl3pPr>
              <a:buNone/>
              <a:defRPr/>
            </a:lvl3pPr>
            <a:lvl4pPr>
              <a:buNone/>
              <a:defRPr/>
            </a:lvl4pPr>
            <a:lvl5pPr>
              <a:buNone/>
              <a:defRPr/>
            </a:lvl5pPr>
          </a:lstStyle>
          <a:p>
            <a:pPr lvl="0"/>
            <a:r>
              <a:rPr lang="fi-FI" dirty="0"/>
              <a:t>Muokkaa tekstin perustyylejä napsauttamalla</a:t>
            </a:r>
          </a:p>
        </p:txBody>
      </p:sp>
      <p:sp>
        <p:nvSpPr>
          <p:cNvPr id="17" name="Kuvan paikkamerkki 16"/>
          <p:cNvSpPr>
            <a:spLocks noGrp="1"/>
          </p:cNvSpPr>
          <p:nvPr>
            <p:ph type="pic" sz="quarter" idx="18"/>
          </p:nvPr>
        </p:nvSpPr>
        <p:spPr>
          <a:xfrm>
            <a:off x="695325" y="3286125"/>
            <a:ext cx="2486025" cy="1818000"/>
          </a:xfrm>
        </p:spPr>
        <p:txBody>
          <a:bodyPr/>
          <a:lstStyle/>
          <a:p>
            <a:endParaRPr lang="fi-FI"/>
          </a:p>
        </p:txBody>
      </p:sp>
      <p:sp>
        <p:nvSpPr>
          <p:cNvPr id="19" name="Kuvan paikkamerkki 18"/>
          <p:cNvSpPr>
            <a:spLocks noGrp="1"/>
          </p:cNvSpPr>
          <p:nvPr>
            <p:ph type="pic" sz="quarter" idx="19"/>
          </p:nvPr>
        </p:nvSpPr>
        <p:spPr>
          <a:xfrm>
            <a:off x="3305175" y="3286125"/>
            <a:ext cx="2487613" cy="1817688"/>
          </a:xfrm>
        </p:spPr>
        <p:txBody>
          <a:bodyPr/>
          <a:lstStyle/>
          <a:p>
            <a:endParaRPr lang="fi-FI" dirty="0"/>
          </a:p>
        </p:txBody>
      </p:sp>
      <p:sp>
        <p:nvSpPr>
          <p:cNvPr id="21" name="Kuvan paikkamerkki 20"/>
          <p:cNvSpPr>
            <a:spLocks noGrp="1"/>
          </p:cNvSpPr>
          <p:nvPr>
            <p:ph type="pic" sz="quarter" idx="20"/>
          </p:nvPr>
        </p:nvSpPr>
        <p:spPr>
          <a:xfrm>
            <a:off x="5935663" y="3286125"/>
            <a:ext cx="2487612" cy="1817688"/>
          </a:xfrm>
        </p:spPr>
        <p:txBody>
          <a:bodyPr/>
          <a:lstStyle/>
          <a:p>
            <a:endParaRPr lang="fi-FI"/>
          </a:p>
        </p:txBody>
      </p:sp>
      <p:sp>
        <p:nvSpPr>
          <p:cNvPr id="23" name="Tekstin paikkamerkki 22"/>
          <p:cNvSpPr>
            <a:spLocks noGrp="1"/>
          </p:cNvSpPr>
          <p:nvPr>
            <p:ph type="body" sz="quarter" idx="21"/>
          </p:nvPr>
        </p:nvSpPr>
        <p:spPr>
          <a:xfrm>
            <a:off x="608013" y="5103812"/>
            <a:ext cx="2573337" cy="925200"/>
          </a:xfrm>
        </p:spPr>
        <p:txBody>
          <a:bodyPr anchor="ctr">
            <a:noAutofit/>
          </a:bodyPr>
          <a:lstStyle>
            <a:lvl1pPr marL="0">
              <a:buNone/>
              <a:defRPr sz="2000" spc="0">
                <a:latin typeface="+mn-lt"/>
              </a:defRPr>
            </a:lvl1pPr>
            <a:lvl2pPr>
              <a:buNone/>
              <a:defRPr/>
            </a:lvl2pPr>
            <a:lvl3pPr>
              <a:buNone/>
              <a:defRPr/>
            </a:lvl3pPr>
            <a:lvl4pPr>
              <a:buNone/>
              <a:defRPr/>
            </a:lvl4pPr>
            <a:lvl5pPr>
              <a:buNone/>
              <a:defRPr/>
            </a:lvl5pPr>
          </a:lstStyle>
          <a:p>
            <a:pPr lvl="0"/>
            <a:r>
              <a:rPr lang="fi-FI" dirty="0"/>
              <a:t>Muokkaa tekstin perustyylejä napsauttamalla</a:t>
            </a:r>
          </a:p>
        </p:txBody>
      </p:sp>
      <p:sp>
        <p:nvSpPr>
          <p:cNvPr id="25" name="Tekstin paikkamerkki 24"/>
          <p:cNvSpPr>
            <a:spLocks noGrp="1"/>
          </p:cNvSpPr>
          <p:nvPr>
            <p:ph type="body" sz="quarter" idx="22"/>
          </p:nvPr>
        </p:nvSpPr>
        <p:spPr>
          <a:xfrm>
            <a:off x="3209925" y="5103813"/>
            <a:ext cx="2487600" cy="925512"/>
          </a:xfrm>
        </p:spPr>
        <p:txBody>
          <a:bodyPr anchor="ctr">
            <a:noAutofit/>
          </a:bodyPr>
          <a:lstStyle>
            <a:lvl1pPr marL="0">
              <a:buNone/>
              <a:defRPr sz="2000" spc="0">
                <a:latin typeface="+mn-lt"/>
              </a:defRPr>
            </a:lvl1pPr>
            <a:lvl2pPr>
              <a:buNone/>
              <a:defRPr/>
            </a:lvl2pPr>
            <a:lvl3pPr>
              <a:buNone/>
              <a:defRPr/>
            </a:lvl3pPr>
            <a:lvl4pPr>
              <a:buNone/>
              <a:defRPr/>
            </a:lvl4pPr>
            <a:lvl5pPr>
              <a:buNone/>
              <a:defRPr/>
            </a:lvl5pPr>
          </a:lstStyle>
          <a:p>
            <a:pPr lvl="0"/>
            <a:r>
              <a:rPr lang="fi-FI" dirty="0"/>
              <a:t>Muokkaa tekstin perustyylejä napsauttamalla</a:t>
            </a:r>
          </a:p>
        </p:txBody>
      </p:sp>
      <p:sp>
        <p:nvSpPr>
          <p:cNvPr id="27" name="Tekstin paikkamerkki 26"/>
          <p:cNvSpPr>
            <a:spLocks noGrp="1"/>
          </p:cNvSpPr>
          <p:nvPr>
            <p:ph type="body" sz="quarter" idx="23"/>
          </p:nvPr>
        </p:nvSpPr>
        <p:spPr>
          <a:xfrm>
            <a:off x="5839667" y="5103813"/>
            <a:ext cx="2488357" cy="925512"/>
          </a:xfrm>
        </p:spPr>
        <p:txBody>
          <a:bodyPr anchor="ctr">
            <a:noAutofit/>
          </a:bodyPr>
          <a:lstStyle>
            <a:lvl1pPr marL="0" indent="0">
              <a:buNone/>
              <a:defRPr sz="2000" spc="0">
                <a:latin typeface="+mn-lt"/>
              </a:defRPr>
            </a:lvl1pPr>
            <a:lvl2pPr>
              <a:buNone/>
              <a:defRPr/>
            </a:lvl2pPr>
            <a:lvl3pPr>
              <a:buNone/>
              <a:defRPr/>
            </a:lvl3pPr>
            <a:lvl4pPr>
              <a:buNone/>
              <a:defRPr/>
            </a:lvl4pPr>
            <a:lvl5pPr>
              <a:buNone/>
              <a:defRPr/>
            </a:lvl5pPr>
          </a:lstStyle>
          <a:p>
            <a:pPr lvl="0"/>
            <a:r>
              <a:rPr lang="fi-FI" dirty="0"/>
              <a:t>Muokkaa tekstin perustyylejä napsauttamalla</a:t>
            </a:r>
          </a:p>
        </p:txBody>
      </p:sp>
    </p:spTree>
    <p:extLst>
      <p:ext uri="{BB962C8B-B14F-4D97-AF65-F5344CB8AC3E}">
        <p14:creationId xmlns:p14="http://schemas.microsoft.com/office/powerpoint/2010/main" val="10601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sittelydia">
    <p:spTree>
      <p:nvGrpSpPr>
        <p:cNvPr id="1" name=""/>
        <p:cNvGrpSpPr/>
        <p:nvPr/>
      </p:nvGrpSpPr>
      <p:grpSpPr>
        <a:xfrm>
          <a:off x="0" y="0"/>
          <a:ext cx="0" cy="0"/>
          <a:chOff x="0" y="0"/>
          <a:chExt cx="0" cy="0"/>
        </a:xfrm>
      </p:grpSpPr>
      <p:sp>
        <p:nvSpPr>
          <p:cNvPr id="3" name="Kuvan paikkamerkki 2"/>
          <p:cNvSpPr>
            <a:spLocks noGrp="1"/>
          </p:cNvSpPr>
          <p:nvPr>
            <p:ph type="pic" idx="1"/>
          </p:nvPr>
        </p:nvSpPr>
        <p:spPr>
          <a:xfrm>
            <a:off x="613816" y="1728216"/>
            <a:ext cx="3300984" cy="40416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hasCustomPrompt="1"/>
          </p:nvPr>
        </p:nvSpPr>
        <p:spPr>
          <a:xfrm>
            <a:off x="4173049" y="5038344"/>
            <a:ext cx="4361752" cy="914400"/>
          </a:xfrm>
        </p:spPr>
        <p:txBody>
          <a:bodyPr anchor="t">
            <a:noAutofit/>
          </a:bodyPr>
          <a:lstStyle>
            <a:lvl1pPr marL="0" indent="0" algn="l">
              <a:buNone/>
              <a:defRPr sz="2200" spc="0" baseline="0">
                <a:solidFill>
                  <a:schemeClr val="tx1"/>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Kaksi riviä </a:t>
            </a:r>
          </a:p>
          <a:p>
            <a:pPr lvl="0"/>
            <a:r>
              <a:rPr lang="fi-FI" dirty="0"/>
              <a:t>tekstiä</a:t>
            </a:r>
          </a:p>
        </p:txBody>
      </p:sp>
      <p:sp>
        <p:nvSpPr>
          <p:cNvPr id="5" name="Päivämäärän paikkamerkki 4"/>
          <p:cNvSpPr>
            <a:spLocks noGrp="1"/>
          </p:cNvSpPr>
          <p:nvPr>
            <p:ph type="dt" sz="half" idx="10"/>
          </p:nvPr>
        </p:nvSpPr>
        <p:spPr/>
        <p:txBody>
          <a:bodyPr/>
          <a:lstStyle/>
          <a:p>
            <a:fld id="{C9C93ED9-BAFD-0B4A-AA5F-DEC82FC21C79}" type="datetimeFigureOut">
              <a:rPr lang="fi-FI" smtClean="0"/>
              <a:pPr/>
              <a:t>3.4.2017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5C55CA7-58B3-364C-8784-B750CA9E50E2}" type="slidenum">
              <a:rPr lang="fi-FI" smtClean="0"/>
              <a:pPr/>
              <a:t>‹#›</a:t>
            </a:fld>
            <a:endParaRPr lang="fi-FI"/>
          </a:p>
        </p:txBody>
      </p:sp>
      <p:sp>
        <p:nvSpPr>
          <p:cNvPr id="8" name="Tekstin paikkamerkki 7"/>
          <p:cNvSpPr>
            <a:spLocks noGrp="1"/>
          </p:cNvSpPr>
          <p:nvPr>
            <p:ph type="body" sz="quarter" idx="13" hasCustomPrompt="1"/>
          </p:nvPr>
        </p:nvSpPr>
        <p:spPr>
          <a:xfrm>
            <a:off x="4142357" y="2871915"/>
            <a:ext cx="4434778" cy="2174875"/>
          </a:xfrm>
        </p:spPr>
        <p:txBody>
          <a:bodyPr anchor="b">
            <a:normAutofit/>
          </a:bodyPr>
          <a:lstStyle>
            <a:lvl1pPr marL="36000" indent="0">
              <a:buNone/>
              <a:defRPr sz="3600" b="1" spc="0">
                <a:solidFill>
                  <a:schemeClr val="tx2"/>
                </a:solidFill>
                <a:latin typeface="+mj-lt"/>
              </a:defRPr>
            </a:lvl1pPr>
          </a:lstStyle>
          <a:p>
            <a:pPr lvl="0"/>
            <a:r>
              <a:rPr lang="fi-FI" dirty="0"/>
              <a:t>Otsikko</a:t>
            </a:r>
          </a:p>
        </p:txBody>
      </p:sp>
    </p:spTree>
    <p:extLst>
      <p:ext uri="{BB962C8B-B14F-4D97-AF65-F5344CB8AC3E}">
        <p14:creationId xmlns:p14="http://schemas.microsoft.com/office/powerpoint/2010/main" val="106012213"/>
      </p:ext>
    </p:extLst>
  </p:cSld>
  <p:clrMapOvr>
    <a:masterClrMapping/>
  </p:clrMapOvr>
  <p:extLst mod="1">
    <p:ext uri="{DCECCB84-F9BA-43D5-87BE-67443E8EF086}">
      <p15:sldGuideLst xmlns:p15="http://schemas.microsoft.com/office/powerpoint/2012/main">
        <p15:guide id="1" orient="horz" pos="3634"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334283" y="1990725"/>
            <a:ext cx="8475434" cy="1549400"/>
          </a:xfrm>
          <a:noFill/>
          <a:ln>
            <a:noFill/>
          </a:ln>
        </p:spPr>
        <p:txBody>
          <a:bodyPr lIns="216000" tIns="216000" rIns="216000" bIns="216000" anchor="t">
            <a:noAutofit/>
          </a:bodyPr>
          <a:lstStyle>
            <a:lvl1pPr algn="ctr">
              <a:lnSpc>
                <a:spcPct val="100000"/>
              </a:lnSpc>
              <a:defRPr sz="5400" baseline="0">
                <a:solidFill>
                  <a:schemeClr val="tx2"/>
                </a:solidFill>
              </a:defRPr>
            </a:lvl1pPr>
          </a:lstStyle>
          <a:p>
            <a:r>
              <a:rPr lang="fi-FI" dirty="0"/>
              <a:t>Kiitokset tähän</a:t>
            </a:r>
          </a:p>
        </p:txBody>
      </p:sp>
      <p:sp>
        <p:nvSpPr>
          <p:cNvPr id="6" name="Tekstin paikkamerkki 5"/>
          <p:cNvSpPr>
            <a:spLocks noGrp="1"/>
          </p:cNvSpPr>
          <p:nvPr>
            <p:ph type="body" sz="quarter" idx="10" hasCustomPrompt="1"/>
          </p:nvPr>
        </p:nvSpPr>
        <p:spPr>
          <a:xfrm>
            <a:off x="2471738" y="3114675"/>
            <a:ext cx="4200525" cy="568325"/>
          </a:xfrm>
        </p:spPr>
        <p:style>
          <a:lnRef idx="0">
            <a:scrgbClr r="0" g="0" b="0"/>
          </a:lnRef>
          <a:fillRef idx="1001">
            <a:schemeClr val="lt1"/>
          </a:fillRef>
          <a:effectRef idx="0">
            <a:scrgbClr r="0" g="0" b="0"/>
          </a:effectRef>
          <a:fontRef idx="major"/>
        </p:style>
        <p:txBody>
          <a:bodyPr>
            <a:normAutofit/>
          </a:bodyPr>
          <a:lstStyle>
            <a:lvl1pPr algn="ctr">
              <a:buNone/>
              <a:defRPr sz="2800" spc="0" baseline="0">
                <a:solidFill>
                  <a:schemeClr val="tx2"/>
                </a:solidFill>
                <a:latin typeface="+mn-lt"/>
              </a:defRPr>
            </a:lvl1pPr>
          </a:lstStyle>
          <a:p>
            <a:pPr lvl="0"/>
            <a:r>
              <a:rPr lang="fi-FI" dirty="0"/>
              <a:t>Etunimi Sukunimi</a:t>
            </a:r>
          </a:p>
        </p:txBody>
      </p:sp>
      <p:sp>
        <p:nvSpPr>
          <p:cNvPr id="8" name="Tekstin paikkamerkki 7"/>
          <p:cNvSpPr>
            <a:spLocks noGrp="1"/>
          </p:cNvSpPr>
          <p:nvPr>
            <p:ph type="body" sz="quarter" idx="11" hasCustomPrompt="1"/>
          </p:nvPr>
        </p:nvSpPr>
        <p:spPr>
          <a:xfrm>
            <a:off x="2055019" y="3530600"/>
            <a:ext cx="5033962" cy="641350"/>
          </a:xfrm>
        </p:spPr>
        <p:txBody>
          <a:bodyPr>
            <a:normAutofit/>
          </a:bodyPr>
          <a:lstStyle>
            <a:lvl1pPr algn="ctr">
              <a:buNone/>
              <a:defRPr sz="2800" spc="0">
                <a:solidFill>
                  <a:schemeClr val="tx2"/>
                </a:solidFill>
                <a:latin typeface="+mn-lt"/>
              </a:defRPr>
            </a:lvl1pPr>
          </a:lstStyle>
          <a:p>
            <a:pPr lvl="0"/>
            <a:r>
              <a:rPr lang="fi-FI" dirty="0" err="1"/>
              <a:t>Etunimi.sukunimi@nylund.fi</a:t>
            </a:r>
            <a:endParaRPr lang="fi-FI" dirty="0"/>
          </a:p>
        </p:txBody>
      </p:sp>
    </p:spTree>
    <p:extLst>
      <p:ext uri="{BB962C8B-B14F-4D97-AF65-F5344CB8AC3E}">
        <p14:creationId xmlns:p14="http://schemas.microsoft.com/office/powerpoint/2010/main" val="1729464913"/>
      </p:ext>
    </p:extLst>
  </p:cSld>
  <p:clrMapOvr>
    <a:masterClrMapping/>
  </p:clrMapOvr>
  <p:extLst mod="1">
    <p:ext uri="{DCECCB84-F9BA-43D5-87BE-67443E8EF086}">
      <p15:sldGuideLst xmlns:p15="http://schemas.microsoft.com/office/powerpoint/2012/main">
        <p15:guide id="1" orient="horz" pos="3022" userDrawn="1">
          <p15:clr>
            <a:srgbClr val="FBAE40"/>
          </p15:clr>
        </p15:guide>
        <p15:guide id="2" pos="27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tsikko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094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Otsikkodia">
    <p:bg>
      <p:bgRef idx="1001">
        <a:schemeClr val="bg1"/>
      </p:bgRef>
    </p:bg>
    <p:spTree>
      <p:nvGrpSpPr>
        <p:cNvPr id="1" name=""/>
        <p:cNvGrpSpPr/>
        <p:nvPr/>
      </p:nvGrpSpPr>
      <p:grpSpPr>
        <a:xfrm>
          <a:off x="0" y="0"/>
          <a:ext cx="0" cy="0"/>
          <a:chOff x="0" y="0"/>
          <a:chExt cx="0" cy="0"/>
        </a:xfrm>
      </p:grpSpPr>
      <p:sp>
        <p:nvSpPr>
          <p:cNvPr id="12" name="Tekstin paikkamerkki 11"/>
          <p:cNvSpPr>
            <a:spLocks noGrp="1"/>
          </p:cNvSpPr>
          <p:nvPr>
            <p:ph type="body" sz="quarter" idx="10"/>
          </p:nvPr>
        </p:nvSpPr>
        <p:spPr>
          <a:xfrm>
            <a:off x="457200" y="1268760"/>
            <a:ext cx="8291264" cy="4896544"/>
          </a:xfrm>
        </p:spPr>
        <p:txBody>
          <a:bodyPr/>
          <a:lstStyle>
            <a:lvl1pPr>
              <a:buClr>
                <a:schemeClr val="tx1">
                  <a:lumMod val="65000"/>
                  <a:lumOff val="35000"/>
                </a:schemeClr>
              </a:buClr>
              <a:defRPr/>
            </a:lvl1pPr>
            <a:lvl2pPr>
              <a:buClr>
                <a:schemeClr val="tx1">
                  <a:lumMod val="65000"/>
                  <a:lumOff val="35000"/>
                </a:schemeClr>
              </a:buClr>
              <a:defRPr/>
            </a:lvl2pPr>
            <a:lvl3pPr marL="1162050" indent="-247650">
              <a:buClr>
                <a:schemeClr val="tx1">
                  <a:lumMod val="65000"/>
                  <a:lumOff val="35000"/>
                </a:schemeClr>
              </a:buClr>
              <a:tabLst/>
              <a:defRPr/>
            </a:lvl3pPr>
            <a:lvl4pPr marL="1611313" indent="-239713">
              <a:buClr>
                <a:schemeClr val="tx1">
                  <a:lumMod val="65000"/>
                  <a:lumOff val="35000"/>
                </a:schemeClr>
              </a:buClr>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3" name="Otsikko 12"/>
          <p:cNvSpPr>
            <a:spLocks noGrp="1"/>
          </p:cNvSpPr>
          <p:nvPr>
            <p:ph type="title"/>
          </p:nvPr>
        </p:nvSpPr>
        <p:spPr>
          <a:xfrm>
            <a:off x="457200" y="0"/>
            <a:ext cx="8229600" cy="1052736"/>
          </a:xfrm>
          <a:prstGeom prst="rect">
            <a:avLst/>
          </a:prstGeom>
        </p:spPr>
        <p:txBody>
          <a:bodyPr/>
          <a:lstStyle>
            <a:lvl1pPr>
              <a:lnSpc>
                <a:spcPts val="3400"/>
              </a:lnSpc>
              <a:defRPr/>
            </a:lvl1p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73195671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5600" y="299015"/>
            <a:ext cx="8229600" cy="1144800"/>
          </a:xfrm>
        </p:spPr>
        <p:txBody>
          <a:bodyPr anchor="b" anchorCtr="0"/>
          <a:lstStyle>
            <a:lvl1pPr>
              <a:defRPr>
                <a:solidFill>
                  <a:schemeClr val="tx2"/>
                </a:solidFill>
              </a:defRPr>
            </a:lvl1pPr>
          </a:lstStyle>
          <a:p>
            <a:r>
              <a:rPr lang="fi-FI" dirty="0"/>
              <a:t>Muokkaa perustyylejä naps.</a:t>
            </a:r>
          </a:p>
        </p:txBody>
      </p:sp>
      <p:sp>
        <p:nvSpPr>
          <p:cNvPr id="3" name="Sisällön paikkamerkki 2"/>
          <p:cNvSpPr>
            <a:spLocks noGrp="1"/>
          </p:cNvSpPr>
          <p:nvPr>
            <p:ph idx="1"/>
          </p:nvPr>
        </p:nvSpPr>
        <p:spPr>
          <a:xfrm>
            <a:off x="342000" y="1590716"/>
            <a:ext cx="8229600" cy="4200797"/>
          </a:xfrm>
        </p:spPr>
        <p:txBody>
          <a:bodyPr>
            <a:normAutofit/>
          </a:bodyPr>
          <a:lstStyle>
            <a:lvl1pPr>
              <a:buClr>
                <a:schemeClr val="tx2"/>
              </a:buClr>
              <a:defRPr sz="2200" spc="0">
                <a:latin typeface="+mn-lt"/>
              </a:defRPr>
            </a:lvl1pPr>
            <a:lvl2pPr>
              <a:buClr>
                <a:schemeClr val="tx2"/>
              </a:buClr>
              <a:defRPr sz="2200" spc="0">
                <a:latin typeface="+mn-lt"/>
              </a:defRPr>
            </a:lvl2pPr>
            <a:lvl3pPr>
              <a:buClr>
                <a:schemeClr val="tx2"/>
              </a:buClr>
              <a:defRPr sz="2200" spc="0">
                <a:latin typeface="+mn-lt"/>
              </a:defRPr>
            </a:lvl3pPr>
            <a:lvl4pPr>
              <a:buClr>
                <a:schemeClr val="tx2"/>
              </a:buClr>
              <a:defRPr sz="2200" spc="0">
                <a:latin typeface="+mn-lt"/>
              </a:defRPr>
            </a:lvl4pPr>
            <a:lvl5pPr>
              <a:buClr>
                <a:schemeClr val="tx2"/>
              </a:buClr>
              <a:defRPr sz="2200" spc="0">
                <a:latin typeface="+mn-lt"/>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a:xfrm>
            <a:off x="784124" y="6356350"/>
            <a:ext cx="900164" cy="365125"/>
          </a:xfrm>
        </p:spPr>
        <p:txBody>
          <a:bodyPr/>
          <a:lstStyle/>
          <a:p>
            <a:fld id="{C9C93ED9-BAFD-0B4A-AA5F-DEC82FC21C79}" type="datetimeFigureOut">
              <a:rPr lang="fi-FI" smtClean="0"/>
              <a:pPr/>
              <a:t>3.4.2017</a:t>
            </a:fld>
            <a:endParaRPr lang="fi-FI"/>
          </a:p>
        </p:txBody>
      </p:sp>
      <p:sp>
        <p:nvSpPr>
          <p:cNvPr id="5" name="Alatunnisteen paikkamerkki 4"/>
          <p:cNvSpPr>
            <a:spLocks noGrp="1"/>
          </p:cNvSpPr>
          <p:nvPr>
            <p:ph type="ftr" sz="quarter" idx="11"/>
          </p:nvPr>
        </p:nvSpPr>
        <p:spPr>
          <a:xfrm>
            <a:off x="1878213" y="6356350"/>
            <a:ext cx="2363511" cy="365125"/>
          </a:xfrm>
        </p:spPr>
        <p:txBody>
          <a:bodyPr/>
          <a:lstStyle/>
          <a:p>
            <a:endParaRPr lang="fi-FI"/>
          </a:p>
        </p:txBody>
      </p:sp>
      <p:sp>
        <p:nvSpPr>
          <p:cNvPr id="6" name="Dian numeron paikkamerkki 5"/>
          <p:cNvSpPr>
            <a:spLocks noGrp="1"/>
          </p:cNvSpPr>
          <p:nvPr>
            <p:ph type="sldNum" sz="quarter" idx="12"/>
          </p:nvPr>
        </p:nvSpPr>
        <p:spPr>
          <a:xfrm>
            <a:off x="4468328" y="6356350"/>
            <a:ext cx="1422039" cy="365125"/>
          </a:xfrm>
        </p:spPr>
        <p:txBody>
          <a:bodyPr/>
          <a:lstStyle/>
          <a:p>
            <a:fld id="{75C55CA7-58B3-364C-8784-B750CA9E50E2}" type="slidenum">
              <a:rPr lang="fi-FI" smtClean="0"/>
              <a:pPr/>
              <a:t>‹#›</a:t>
            </a:fld>
            <a:endParaRPr lang="fi-FI"/>
          </a:p>
        </p:txBody>
      </p:sp>
    </p:spTree>
    <p:extLst>
      <p:ext uri="{BB962C8B-B14F-4D97-AF65-F5344CB8AC3E}">
        <p14:creationId xmlns:p14="http://schemas.microsoft.com/office/powerpoint/2010/main" val="210437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kaksi palstaa">
    <p:spTree>
      <p:nvGrpSpPr>
        <p:cNvPr id="1" name=""/>
        <p:cNvGrpSpPr/>
        <p:nvPr/>
      </p:nvGrpSpPr>
      <p:grpSpPr>
        <a:xfrm>
          <a:off x="0" y="0"/>
          <a:ext cx="0" cy="0"/>
          <a:chOff x="0" y="0"/>
          <a:chExt cx="0" cy="0"/>
        </a:xfrm>
      </p:grpSpPr>
      <p:sp>
        <p:nvSpPr>
          <p:cNvPr id="2" name="Otsikko 1"/>
          <p:cNvSpPr>
            <a:spLocks noGrp="1"/>
          </p:cNvSpPr>
          <p:nvPr>
            <p:ph type="title"/>
          </p:nvPr>
        </p:nvSpPr>
        <p:spPr>
          <a:xfrm>
            <a:off x="344775" y="299794"/>
            <a:ext cx="8229600" cy="1143000"/>
          </a:xfrm>
        </p:spPr>
        <p:txBody>
          <a:bodyPr anchor="b" anchorCtr="0"/>
          <a:lstStyle>
            <a:lvl1pPr>
              <a:defRPr>
                <a:solidFill>
                  <a:schemeClr val="tx2"/>
                </a:solidFill>
              </a:defRPr>
            </a:lvl1pPr>
          </a:lstStyle>
          <a:p>
            <a:r>
              <a:rPr lang="fi-FI" dirty="0"/>
              <a:t>Muokkaa perustyylejä naps.</a:t>
            </a:r>
          </a:p>
        </p:txBody>
      </p:sp>
      <p:sp>
        <p:nvSpPr>
          <p:cNvPr id="5" name="Päivämäärän paikkamerkki 4"/>
          <p:cNvSpPr>
            <a:spLocks noGrp="1"/>
          </p:cNvSpPr>
          <p:nvPr>
            <p:ph type="dt" sz="half" idx="10"/>
          </p:nvPr>
        </p:nvSpPr>
        <p:spPr/>
        <p:txBody>
          <a:bodyPr/>
          <a:lstStyle/>
          <a:p>
            <a:fld id="{C9C93ED9-BAFD-0B4A-AA5F-DEC82FC21C79}" type="datetimeFigureOut">
              <a:rPr lang="fi-FI" smtClean="0"/>
              <a:pPr/>
              <a:t>3.4.2017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5C55CA7-58B3-364C-8784-B750CA9E50E2}" type="slidenum">
              <a:rPr lang="fi-FI" smtClean="0"/>
              <a:pPr/>
              <a:t>‹#›</a:t>
            </a:fld>
            <a:endParaRPr lang="fi-FI"/>
          </a:p>
        </p:txBody>
      </p:sp>
      <p:sp>
        <p:nvSpPr>
          <p:cNvPr id="10" name="Tekstin paikkamerkki 9"/>
          <p:cNvSpPr>
            <a:spLocks noGrp="1"/>
          </p:cNvSpPr>
          <p:nvPr>
            <p:ph type="body" sz="quarter" idx="13"/>
          </p:nvPr>
        </p:nvSpPr>
        <p:spPr>
          <a:xfrm>
            <a:off x="341311" y="1591200"/>
            <a:ext cx="4189412" cy="4306506"/>
          </a:xfrm>
        </p:spPr>
        <p:txBody>
          <a:bodyPr>
            <a:normAutofit/>
          </a:bodyPr>
          <a:lstStyle>
            <a:lvl1pPr>
              <a:buClr>
                <a:schemeClr val="tx2"/>
              </a:buClr>
              <a:defRPr sz="2200" spc="0">
                <a:latin typeface="+mn-lt"/>
              </a:defRPr>
            </a:lvl1pPr>
            <a:lvl2pPr>
              <a:buClr>
                <a:schemeClr val="tx2"/>
              </a:buClr>
              <a:defRPr sz="2200" spc="0">
                <a:latin typeface="+mn-lt"/>
              </a:defRPr>
            </a:lvl2pPr>
            <a:lvl3pPr>
              <a:buClr>
                <a:schemeClr val="tx2"/>
              </a:buClr>
              <a:defRPr sz="2200" spc="0">
                <a:latin typeface="+mn-lt"/>
              </a:defRPr>
            </a:lvl3pPr>
            <a:lvl4pPr>
              <a:buClr>
                <a:schemeClr val="tx2"/>
              </a:buClr>
              <a:defRPr sz="2200" spc="0">
                <a:latin typeface="+mn-lt"/>
              </a:defRPr>
            </a:lvl4pPr>
            <a:lvl5pPr>
              <a:buClr>
                <a:schemeClr val="tx2"/>
              </a:buClr>
              <a:defRPr sz="2200" spc="0">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Tekstin paikkamerkki 11"/>
          <p:cNvSpPr>
            <a:spLocks noGrp="1"/>
          </p:cNvSpPr>
          <p:nvPr>
            <p:ph type="body" sz="quarter" idx="14"/>
          </p:nvPr>
        </p:nvSpPr>
        <p:spPr>
          <a:xfrm>
            <a:off x="4694236" y="1591200"/>
            <a:ext cx="3876675" cy="4306506"/>
          </a:xfrm>
        </p:spPr>
        <p:txBody>
          <a:bodyPr>
            <a:normAutofit/>
          </a:bodyPr>
          <a:lstStyle>
            <a:lvl1pPr>
              <a:buClr>
                <a:schemeClr val="tx2"/>
              </a:buClr>
              <a:defRPr sz="2200" spc="0">
                <a:solidFill>
                  <a:schemeClr val="tx1"/>
                </a:solidFill>
                <a:latin typeface="+mn-lt"/>
              </a:defRPr>
            </a:lvl1pPr>
            <a:lvl2pPr>
              <a:buClr>
                <a:schemeClr val="tx2"/>
              </a:buClr>
              <a:defRPr sz="2200" spc="0">
                <a:solidFill>
                  <a:schemeClr val="tx1"/>
                </a:solidFill>
                <a:latin typeface="+mn-lt"/>
              </a:defRPr>
            </a:lvl2pPr>
            <a:lvl3pPr>
              <a:buClr>
                <a:schemeClr val="tx2"/>
              </a:buClr>
              <a:defRPr sz="2200" spc="0">
                <a:solidFill>
                  <a:schemeClr val="tx1"/>
                </a:solidFill>
                <a:latin typeface="+mn-lt"/>
              </a:defRPr>
            </a:lvl3pPr>
            <a:lvl4pPr>
              <a:buClr>
                <a:schemeClr val="tx2"/>
              </a:buClr>
              <a:defRPr sz="2200" spc="0">
                <a:solidFill>
                  <a:schemeClr val="tx1"/>
                </a:solidFill>
                <a:latin typeface="+mn-lt"/>
              </a:defRPr>
            </a:lvl4pPr>
            <a:lvl5pPr>
              <a:buClr>
                <a:schemeClr val="tx2"/>
              </a:buClr>
              <a:defRPr sz="2200" spc="0">
                <a:solidFill>
                  <a:schemeClr val="tx1"/>
                </a:solidFill>
                <a:latin typeface="+mn-lt"/>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2364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aviodia">
    <p:spTree>
      <p:nvGrpSpPr>
        <p:cNvPr id="1" name=""/>
        <p:cNvGrpSpPr/>
        <p:nvPr/>
      </p:nvGrpSpPr>
      <p:grpSpPr>
        <a:xfrm>
          <a:off x="0" y="0"/>
          <a:ext cx="0" cy="0"/>
          <a:chOff x="0" y="0"/>
          <a:chExt cx="0" cy="0"/>
        </a:xfrm>
      </p:grpSpPr>
      <p:sp>
        <p:nvSpPr>
          <p:cNvPr id="2" name="Otsikko 1"/>
          <p:cNvSpPr>
            <a:spLocks noGrp="1"/>
          </p:cNvSpPr>
          <p:nvPr>
            <p:ph type="title"/>
          </p:nvPr>
        </p:nvSpPr>
        <p:spPr>
          <a:xfrm>
            <a:off x="345600" y="299015"/>
            <a:ext cx="8229600" cy="1144800"/>
          </a:xfrm>
        </p:spPr>
        <p:txBody>
          <a:bodyPr anchor="b" anchorCtr="0"/>
          <a:lstStyle>
            <a:lvl1pPr>
              <a:defRPr>
                <a:solidFill>
                  <a:schemeClr val="tx2"/>
                </a:solidFill>
              </a:defRPr>
            </a:lvl1pPr>
          </a:lstStyle>
          <a:p>
            <a:r>
              <a:rPr lang="fi-FI" dirty="0"/>
              <a:t>Muokkaa perustyylejä naps.</a:t>
            </a:r>
          </a:p>
        </p:txBody>
      </p:sp>
      <p:sp>
        <p:nvSpPr>
          <p:cNvPr id="4" name="Päivämäärän paikkamerkki 3"/>
          <p:cNvSpPr>
            <a:spLocks noGrp="1"/>
          </p:cNvSpPr>
          <p:nvPr>
            <p:ph type="dt" sz="half" idx="10"/>
          </p:nvPr>
        </p:nvSpPr>
        <p:spPr>
          <a:xfrm>
            <a:off x="784124" y="6356350"/>
            <a:ext cx="900164" cy="365125"/>
          </a:xfrm>
        </p:spPr>
        <p:txBody>
          <a:bodyPr/>
          <a:lstStyle/>
          <a:p>
            <a:fld id="{C9C93ED9-BAFD-0B4A-AA5F-DEC82FC21C79}" type="datetimeFigureOut">
              <a:rPr lang="fi-FI" smtClean="0"/>
              <a:pPr/>
              <a:t>3.4.2017</a:t>
            </a:fld>
            <a:endParaRPr lang="fi-FI"/>
          </a:p>
        </p:txBody>
      </p:sp>
      <p:sp>
        <p:nvSpPr>
          <p:cNvPr id="5" name="Alatunnisteen paikkamerkki 4"/>
          <p:cNvSpPr>
            <a:spLocks noGrp="1"/>
          </p:cNvSpPr>
          <p:nvPr>
            <p:ph type="ftr" sz="quarter" idx="11"/>
          </p:nvPr>
        </p:nvSpPr>
        <p:spPr>
          <a:xfrm>
            <a:off x="1878213" y="6356350"/>
            <a:ext cx="2363511" cy="365125"/>
          </a:xfrm>
        </p:spPr>
        <p:txBody>
          <a:bodyPr/>
          <a:lstStyle/>
          <a:p>
            <a:endParaRPr lang="fi-FI"/>
          </a:p>
        </p:txBody>
      </p:sp>
      <p:sp>
        <p:nvSpPr>
          <p:cNvPr id="6" name="Dian numeron paikkamerkki 5"/>
          <p:cNvSpPr>
            <a:spLocks noGrp="1"/>
          </p:cNvSpPr>
          <p:nvPr>
            <p:ph type="sldNum" sz="quarter" idx="12"/>
          </p:nvPr>
        </p:nvSpPr>
        <p:spPr>
          <a:xfrm>
            <a:off x="4468328" y="6356350"/>
            <a:ext cx="1422039" cy="365125"/>
          </a:xfrm>
        </p:spPr>
        <p:txBody>
          <a:bodyPr/>
          <a:lstStyle/>
          <a:p>
            <a:fld id="{75C55CA7-58B3-364C-8784-B750CA9E50E2}" type="slidenum">
              <a:rPr lang="fi-FI" smtClean="0"/>
              <a:pPr/>
              <a:t>‹#›</a:t>
            </a:fld>
            <a:endParaRPr lang="fi-FI"/>
          </a:p>
        </p:txBody>
      </p:sp>
      <p:sp>
        <p:nvSpPr>
          <p:cNvPr id="8" name="Kaavion paikkamerkki 7"/>
          <p:cNvSpPr>
            <a:spLocks noGrp="1"/>
          </p:cNvSpPr>
          <p:nvPr>
            <p:ph type="chart" sz="quarter" idx="13"/>
          </p:nvPr>
        </p:nvSpPr>
        <p:spPr>
          <a:xfrm>
            <a:off x="374904" y="1591200"/>
            <a:ext cx="8247096" cy="3876675"/>
          </a:xfrm>
        </p:spPr>
        <p:txBody>
          <a:bodyPr/>
          <a:lstStyle>
            <a:lvl1pPr>
              <a:defRPr spc="0">
                <a:latin typeface="Calibri Light" pitchFamily="34" charset="0"/>
              </a:defRPr>
            </a:lvl1pPr>
          </a:lstStyle>
          <a:p>
            <a:endParaRPr lang="fi-FI" dirty="0"/>
          </a:p>
        </p:txBody>
      </p:sp>
    </p:spTree>
    <p:extLst>
      <p:ext uri="{BB962C8B-B14F-4D97-AF65-F5344CB8AC3E}">
        <p14:creationId xmlns:p14="http://schemas.microsoft.com/office/powerpoint/2010/main" val="1238000063"/>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1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ulukkodi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345600" y="290650"/>
            <a:ext cx="8229600" cy="1143000"/>
          </a:xfrm>
        </p:spPr>
        <p:txBody>
          <a:bodyPr anchor="b" anchorCtr="0"/>
          <a:lstStyle>
            <a:lvl1pPr>
              <a:defRPr baseline="0">
                <a:solidFill>
                  <a:schemeClr val="tx2"/>
                </a:solidFill>
              </a:defRPr>
            </a:lvl1pPr>
          </a:lstStyle>
          <a:p>
            <a:r>
              <a:rPr lang="fi-FI" dirty="0"/>
              <a:t>Luo taulukko klikkaamalla ikonia</a:t>
            </a:r>
          </a:p>
        </p:txBody>
      </p:sp>
      <p:sp>
        <p:nvSpPr>
          <p:cNvPr id="5" name="Päivämäärän paikkamerkki 4"/>
          <p:cNvSpPr>
            <a:spLocks noGrp="1"/>
          </p:cNvSpPr>
          <p:nvPr>
            <p:ph type="dt" sz="half" idx="10"/>
          </p:nvPr>
        </p:nvSpPr>
        <p:spPr/>
        <p:txBody>
          <a:bodyPr/>
          <a:lstStyle/>
          <a:p>
            <a:fld id="{C9C93ED9-BAFD-0B4A-AA5F-DEC82FC21C79}" type="datetimeFigureOut">
              <a:rPr lang="fi-FI" smtClean="0"/>
              <a:pPr/>
              <a:t>3.4.2017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5C55CA7-58B3-364C-8784-B750CA9E50E2}" type="slidenum">
              <a:rPr lang="fi-FI" smtClean="0"/>
              <a:pPr/>
              <a:t>‹#›</a:t>
            </a:fld>
            <a:endParaRPr lang="fi-FI"/>
          </a:p>
        </p:txBody>
      </p:sp>
      <p:sp>
        <p:nvSpPr>
          <p:cNvPr id="8" name="Taulukon paikkamerkki 7"/>
          <p:cNvSpPr>
            <a:spLocks noGrp="1"/>
          </p:cNvSpPr>
          <p:nvPr>
            <p:ph type="tbl" sz="quarter" idx="13"/>
          </p:nvPr>
        </p:nvSpPr>
        <p:spPr>
          <a:xfrm>
            <a:off x="468313" y="1581150"/>
            <a:ext cx="8154987" cy="4014788"/>
          </a:xfrm>
        </p:spPr>
        <p:txBody>
          <a:bodyPr/>
          <a:lstStyle>
            <a:lvl1pPr>
              <a:defRPr spc="0">
                <a:latin typeface="Calibri Light" pitchFamily="34" charset="0"/>
              </a:defRPr>
            </a:lvl1pPr>
          </a:lstStyle>
          <a:p>
            <a:endParaRPr lang="fi-FI"/>
          </a:p>
        </p:txBody>
      </p:sp>
    </p:spTree>
    <p:extLst>
      <p:ext uri="{BB962C8B-B14F-4D97-AF65-F5344CB8AC3E}">
        <p14:creationId xmlns:p14="http://schemas.microsoft.com/office/powerpoint/2010/main" val="4249386689"/>
      </p:ext>
    </p:extLst>
  </p:cSld>
  <p:clrMapOvr>
    <a:masterClrMapping/>
  </p:clrMapOvr>
  <p:extLst mod="1">
    <p:ext uri="{DCECCB84-F9BA-43D5-87BE-67443E8EF086}">
      <p15:sldGuideLst xmlns:p15="http://schemas.microsoft.com/office/powerpoint/2012/main">
        <p15:guide id="1" orient="horz" pos="2160">
          <p15:clr>
            <a:srgbClr val="FBAE40"/>
          </p15:clr>
        </p15:guide>
        <p15:guide id="2" pos="29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sältö ja kuva vasemmall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345600" y="290650"/>
            <a:ext cx="8229600" cy="1143000"/>
          </a:xfrm>
        </p:spPr>
        <p:txBody>
          <a:bodyPr anchor="b" anchorCtr="0"/>
          <a:lstStyle>
            <a:lvl1pPr>
              <a:defRPr baseline="0">
                <a:solidFill>
                  <a:schemeClr val="tx2"/>
                </a:solidFill>
              </a:defRPr>
            </a:lvl1pPr>
          </a:lstStyle>
          <a:p>
            <a:r>
              <a:rPr lang="fi-FI" dirty="0"/>
              <a:t>Otsikko (asettelu vasemmalla)</a:t>
            </a:r>
          </a:p>
        </p:txBody>
      </p:sp>
      <p:sp>
        <p:nvSpPr>
          <p:cNvPr id="4" name="Sisällön paikkamerkki 3"/>
          <p:cNvSpPr>
            <a:spLocks noGrp="1"/>
          </p:cNvSpPr>
          <p:nvPr>
            <p:ph sz="half" idx="2"/>
          </p:nvPr>
        </p:nvSpPr>
        <p:spPr>
          <a:xfrm>
            <a:off x="4648200" y="1600200"/>
            <a:ext cx="4038600" cy="4359209"/>
          </a:xfrm>
        </p:spPr>
        <p:txBody>
          <a:bodyPr>
            <a:normAutofit/>
          </a:bodyPr>
          <a:lstStyle>
            <a:lvl1pPr>
              <a:buClr>
                <a:schemeClr val="tx2"/>
              </a:buClr>
              <a:defRPr sz="2200" spc="0">
                <a:latin typeface="Calibri Light" pitchFamily="34" charset="0"/>
              </a:defRPr>
            </a:lvl1pPr>
            <a:lvl2pPr>
              <a:buClr>
                <a:schemeClr val="tx2"/>
              </a:buClr>
              <a:defRPr sz="2200" spc="0">
                <a:latin typeface="Calibri Light" pitchFamily="34" charset="0"/>
              </a:defRPr>
            </a:lvl2pPr>
            <a:lvl3pPr>
              <a:buClr>
                <a:schemeClr val="tx2"/>
              </a:buClr>
              <a:defRPr sz="2200" spc="0">
                <a:latin typeface="Calibri Light" pitchFamily="34" charset="0"/>
              </a:defRPr>
            </a:lvl3pPr>
            <a:lvl4pPr>
              <a:buClr>
                <a:schemeClr val="tx2"/>
              </a:buClr>
              <a:defRPr sz="2200" spc="0">
                <a:latin typeface="Calibri Light" pitchFamily="34" charset="0"/>
              </a:defRPr>
            </a:lvl4pPr>
            <a:lvl5pPr>
              <a:buClr>
                <a:schemeClr val="tx2"/>
              </a:buClr>
              <a:defRPr sz="2200" spc="0">
                <a:latin typeface="Calibri Light" pitchFamily="34" charset="0"/>
              </a:defRPr>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p:txBody>
          <a:bodyPr/>
          <a:lstStyle/>
          <a:p>
            <a:fld id="{C9C93ED9-BAFD-0B4A-AA5F-DEC82FC21C79}" type="datetimeFigureOut">
              <a:rPr lang="fi-FI" smtClean="0"/>
              <a:pPr/>
              <a:t>3.4.2017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5C55CA7-58B3-364C-8784-B750CA9E50E2}" type="slidenum">
              <a:rPr lang="fi-FI" smtClean="0"/>
              <a:pPr/>
              <a:t>‹#›</a:t>
            </a:fld>
            <a:endParaRPr lang="fi-FI"/>
          </a:p>
        </p:txBody>
      </p:sp>
      <p:sp>
        <p:nvSpPr>
          <p:cNvPr id="9" name="Kuvan paikkamerkki 8"/>
          <p:cNvSpPr>
            <a:spLocks noGrp="1"/>
          </p:cNvSpPr>
          <p:nvPr>
            <p:ph type="pic" sz="quarter" idx="13"/>
          </p:nvPr>
        </p:nvSpPr>
        <p:spPr>
          <a:xfrm>
            <a:off x="457200" y="1600200"/>
            <a:ext cx="4078288" cy="4359275"/>
          </a:xfrm>
        </p:spPr>
        <p:txBody>
          <a:bodyPr/>
          <a:lstStyle>
            <a:lvl1pPr>
              <a:defRPr spc="0">
                <a:latin typeface="Calibri Light" pitchFamily="34" charset="0"/>
              </a:defRPr>
            </a:lvl1pPr>
          </a:lstStyle>
          <a:p>
            <a:endParaRPr lang="fi-FI"/>
          </a:p>
        </p:txBody>
      </p:sp>
    </p:spTree>
    <p:extLst>
      <p:ext uri="{BB962C8B-B14F-4D97-AF65-F5344CB8AC3E}">
        <p14:creationId xmlns:p14="http://schemas.microsoft.com/office/powerpoint/2010/main" val="283106627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9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sältö ja kuva oikeall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345600" y="290650"/>
            <a:ext cx="8229600" cy="1143000"/>
          </a:xfrm>
        </p:spPr>
        <p:txBody>
          <a:bodyPr anchor="b" anchorCtr="0"/>
          <a:lstStyle>
            <a:lvl1pPr>
              <a:defRPr baseline="0">
                <a:solidFill>
                  <a:schemeClr val="tx2"/>
                </a:solidFill>
              </a:defRPr>
            </a:lvl1pPr>
          </a:lstStyle>
          <a:p>
            <a:r>
              <a:rPr lang="fi-FI" dirty="0"/>
              <a:t>Otsikko (asettelu vasemmalla)</a:t>
            </a:r>
          </a:p>
        </p:txBody>
      </p:sp>
      <p:sp>
        <p:nvSpPr>
          <p:cNvPr id="4" name="Sisällön paikkamerkki 3"/>
          <p:cNvSpPr>
            <a:spLocks noGrp="1"/>
          </p:cNvSpPr>
          <p:nvPr>
            <p:ph sz="half" idx="2"/>
          </p:nvPr>
        </p:nvSpPr>
        <p:spPr>
          <a:xfrm>
            <a:off x="359324" y="1600200"/>
            <a:ext cx="4038600" cy="4359209"/>
          </a:xfrm>
        </p:spPr>
        <p:txBody>
          <a:bodyPr>
            <a:normAutofit/>
          </a:bodyPr>
          <a:lstStyle>
            <a:lvl1pPr>
              <a:buClr>
                <a:schemeClr val="tx2"/>
              </a:buClr>
              <a:defRPr sz="2200" spc="0">
                <a:latin typeface="Calibri Light" pitchFamily="34" charset="0"/>
              </a:defRPr>
            </a:lvl1pPr>
            <a:lvl2pPr>
              <a:buClr>
                <a:schemeClr val="tx2"/>
              </a:buClr>
              <a:defRPr sz="2200" spc="0">
                <a:latin typeface="Calibri Light" pitchFamily="34" charset="0"/>
              </a:defRPr>
            </a:lvl2pPr>
            <a:lvl3pPr>
              <a:buClr>
                <a:schemeClr val="tx2"/>
              </a:buClr>
              <a:defRPr sz="2200" spc="0">
                <a:latin typeface="Calibri Light" pitchFamily="34" charset="0"/>
              </a:defRPr>
            </a:lvl3pPr>
            <a:lvl4pPr>
              <a:buClr>
                <a:schemeClr val="tx2"/>
              </a:buClr>
              <a:defRPr sz="2200" spc="0">
                <a:latin typeface="Calibri Light" pitchFamily="34" charset="0"/>
              </a:defRPr>
            </a:lvl4pPr>
            <a:lvl5pPr>
              <a:buClr>
                <a:schemeClr val="tx2"/>
              </a:buClr>
              <a:defRPr sz="2200" spc="0">
                <a:latin typeface="Calibri Light" pitchFamily="34" charset="0"/>
              </a:defRPr>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p:txBody>
          <a:bodyPr/>
          <a:lstStyle/>
          <a:p>
            <a:fld id="{C9C93ED9-BAFD-0B4A-AA5F-DEC82FC21C79}" type="datetimeFigureOut">
              <a:rPr lang="fi-FI" smtClean="0"/>
              <a:pPr/>
              <a:t>3.4.2017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5C55CA7-58B3-364C-8784-B750CA9E50E2}" type="slidenum">
              <a:rPr lang="fi-FI" smtClean="0"/>
              <a:pPr/>
              <a:t>‹#›</a:t>
            </a:fld>
            <a:endParaRPr lang="fi-FI"/>
          </a:p>
        </p:txBody>
      </p:sp>
      <p:sp>
        <p:nvSpPr>
          <p:cNvPr id="9" name="Kuvan paikkamerkki 8"/>
          <p:cNvSpPr>
            <a:spLocks noGrp="1"/>
          </p:cNvSpPr>
          <p:nvPr>
            <p:ph type="pic" sz="quarter" idx="13"/>
          </p:nvPr>
        </p:nvSpPr>
        <p:spPr>
          <a:xfrm>
            <a:off x="4525963" y="1600200"/>
            <a:ext cx="4078288" cy="4359275"/>
          </a:xfrm>
        </p:spPr>
        <p:txBody>
          <a:bodyPr/>
          <a:lstStyle>
            <a:lvl1pPr>
              <a:defRPr>
                <a:latin typeface="+mn-lt"/>
              </a:defRPr>
            </a:lvl1pPr>
          </a:lstStyle>
          <a:p>
            <a:endParaRPr lang="fi-FI" dirty="0"/>
          </a:p>
        </p:txBody>
      </p:sp>
    </p:spTree>
    <p:extLst>
      <p:ext uri="{BB962C8B-B14F-4D97-AF65-F5344CB8AC3E}">
        <p14:creationId xmlns:p14="http://schemas.microsoft.com/office/powerpoint/2010/main" val="283106627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9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ain kuva">
    <p:spTree>
      <p:nvGrpSpPr>
        <p:cNvPr id="1" name=""/>
        <p:cNvGrpSpPr/>
        <p:nvPr/>
      </p:nvGrpSpPr>
      <p:grpSpPr>
        <a:xfrm>
          <a:off x="0" y="0"/>
          <a:ext cx="0" cy="0"/>
          <a:chOff x="0" y="0"/>
          <a:chExt cx="0" cy="0"/>
        </a:xfrm>
      </p:grpSpPr>
      <p:sp>
        <p:nvSpPr>
          <p:cNvPr id="3" name="Kuvan paikkamerkki 2"/>
          <p:cNvSpPr>
            <a:spLocks noGrp="1"/>
          </p:cNvSpPr>
          <p:nvPr>
            <p:ph type="pic" idx="1"/>
          </p:nvPr>
        </p:nvSpPr>
        <p:spPr>
          <a:xfrm>
            <a:off x="228600" y="412749"/>
            <a:ext cx="8629650" cy="529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5" name="Päivämäärän paikkamerkki 4"/>
          <p:cNvSpPr>
            <a:spLocks noGrp="1"/>
          </p:cNvSpPr>
          <p:nvPr>
            <p:ph type="dt" sz="half" idx="10"/>
          </p:nvPr>
        </p:nvSpPr>
        <p:spPr/>
        <p:txBody>
          <a:bodyPr/>
          <a:lstStyle/>
          <a:p>
            <a:fld id="{C9C93ED9-BAFD-0B4A-AA5F-DEC82FC21C79}" type="datetimeFigureOut">
              <a:rPr lang="fi-FI" smtClean="0"/>
              <a:pPr/>
              <a:t>3.4.2017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5C55CA7-58B3-364C-8784-B750CA9E50E2}" type="slidenum">
              <a:rPr lang="fi-FI" smtClean="0"/>
              <a:pPr/>
              <a:t>‹#›</a:t>
            </a:fld>
            <a:endParaRPr lang="fi-FI"/>
          </a:p>
        </p:txBody>
      </p:sp>
    </p:spTree>
    <p:extLst>
      <p:ext uri="{BB962C8B-B14F-4D97-AF65-F5344CB8AC3E}">
        <p14:creationId xmlns:p14="http://schemas.microsoft.com/office/powerpoint/2010/main" val="10601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seampi kuva yhdellä">
    <p:spTree>
      <p:nvGrpSpPr>
        <p:cNvPr id="1" name=""/>
        <p:cNvGrpSpPr/>
        <p:nvPr/>
      </p:nvGrpSpPr>
      <p:grpSpPr>
        <a:xfrm>
          <a:off x="0" y="0"/>
          <a:ext cx="0" cy="0"/>
          <a:chOff x="0" y="0"/>
          <a:chExt cx="0" cy="0"/>
        </a:xfrm>
      </p:grpSpPr>
      <p:sp>
        <p:nvSpPr>
          <p:cNvPr id="3" name="Kuvan paikkamerkki 2"/>
          <p:cNvSpPr>
            <a:spLocks noGrp="1"/>
          </p:cNvSpPr>
          <p:nvPr>
            <p:ph type="pic" idx="1"/>
          </p:nvPr>
        </p:nvSpPr>
        <p:spPr>
          <a:xfrm>
            <a:off x="694944" y="412750"/>
            <a:ext cx="2486025" cy="33559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5" name="Päivämäärän paikkamerkki 4"/>
          <p:cNvSpPr>
            <a:spLocks noGrp="1"/>
          </p:cNvSpPr>
          <p:nvPr>
            <p:ph type="dt" sz="half" idx="10"/>
          </p:nvPr>
        </p:nvSpPr>
        <p:spPr/>
        <p:txBody>
          <a:bodyPr/>
          <a:lstStyle/>
          <a:p>
            <a:fld id="{C9C93ED9-BAFD-0B4A-AA5F-DEC82FC21C79}" type="datetimeFigureOut">
              <a:rPr lang="fi-FI" smtClean="0"/>
              <a:pPr/>
              <a:t>3.4.2017</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75C55CA7-58B3-364C-8784-B750CA9E50E2}" type="slidenum">
              <a:rPr lang="fi-FI" smtClean="0"/>
              <a:pPr/>
              <a:t>‹#›</a:t>
            </a:fld>
            <a:endParaRPr lang="fi-FI"/>
          </a:p>
        </p:txBody>
      </p:sp>
      <p:sp>
        <p:nvSpPr>
          <p:cNvPr id="9" name="Kuvan paikkamerkki 8"/>
          <p:cNvSpPr>
            <a:spLocks noGrp="1"/>
          </p:cNvSpPr>
          <p:nvPr>
            <p:ph type="pic" sz="quarter" idx="13"/>
          </p:nvPr>
        </p:nvSpPr>
        <p:spPr>
          <a:xfrm>
            <a:off x="3304794" y="412750"/>
            <a:ext cx="2487600" cy="3355975"/>
          </a:xfrm>
        </p:spPr>
        <p:txBody>
          <a:bodyPr/>
          <a:lstStyle/>
          <a:p>
            <a:endParaRPr lang="fi-FI"/>
          </a:p>
        </p:txBody>
      </p:sp>
      <p:sp>
        <p:nvSpPr>
          <p:cNvPr id="11" name="Kuvan paikkamerkki 10"/>
          <p:cNvSpPr>
            <a:spLocks noGrp="1"/>
          </p:cNvSpPr>
          <p:nvPr>
            <p:ph type="pic" sz="quarter" idx="14"/>
          </p:nvPr>
        </p:nvSpPr>
        <p:spPr>
          <a:xfrm>
            <a:off x="5934537" y="412750"/>
            <a:ext cx="2487600" cy="3355975"/>
          </a:xfrm>
        </p:spPr>
        <p:txBody>
          <a:bodyPr/>
          <a:lstStyle/>
          <a:p>
            <a:endParaRPr lang="fi-FI"/>
          </a:p>
        </p:txBody>
      </p:sp>
      <p:sp>
        <p:nvSpPr>
          <p:cNvPr id="13" name="Tekstin paikkamerkki 12"/>
          <p:cNvSpPr>
            <a:spLocks noGrp="1"/>
          </p:cNvSpPr>
          <p:nvPr>
            <p:ph type="body" sz="quarter" idx="15"/>
          </p:nvPr>
        </p:nvSpPr>
        <p:spPr>
          <a:xfrm>
            <a:off x="552069" y="3990975"/>
            <a:ext cx="7727950" cy="1790700"/>
          </a:xfrm>
        </p:spPr>
        <p:txBody>
          <a:bodyPr>
            <a:noAutofit/>
          </a:bodyPr>
          <a:lstStyle>
            <a:lvl1pPr>
              <a:buClr>
                <a:schemeClr val="tx2"/>
              </a:buClr>
              <a:defRPr sz="2200" spc="0">
                <a:solidFill>
                  <a:schemeClr val="tx1"/>
                </a:solidFill>
                <a:latin typeface="+mn-lt"/>
              </a:defRPr>
            </a:lvl1pPr>
            <a:lvl2pPr>
              <a:buClr>
                <a:schemeClr val="tx2"/>
              </a:buClr>
              <a:defRPr sz="2200" spc="0">
                <a:solidFill>
                  <a:schemeClr val="tx1"/>
                </a:solidFill>
                <a:latin typeface="+mn-lt"/>
              </a:defRPr>
            </a:lvl2pPr>
            <a:lvl3pPr>
              <a:buClr>
                <a:schemeClr val="tx2"/>
              </a:buClr>
              <a:defRPr sz="2200" spc="0">
                <a:solidFill>
                  <a:schemeClr val="tx1"/>
                </a:solidFill>
                <a:latin typeface="+mn-lt"/>
              </a:defRPr>
            </a:lvl3pPr>
            <a:lvl4pPr>
              <a:buClr>
                <a:schemeClr val="tx2"/>
              </a:buClr>
              <a:defRPr sz="2200" spc="0">
                <a:solidFill>
                  <a:schemeClr val="tx1"/>
                </a:solidFill>
                <a:latin typeface="+mn-lt"/>
              </a:defRPr>
            </a:lvl4pPr>
            <a:lvl5pPr>
              <a:buClr>
                <a:schemeClr val="tx2"/>
              </a:buClr>
              <a:defRPr sz="2200" spc="0">
                <a:solidFill>
                  <a:schemeClr val="tx1"/>
                </a:solidFill>
                <a:latin typeface="+mn-lt"/>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0601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uorakulmio 6"/>
          <p:cNvSpPr/>
          <p:nvPr userDrawn="1"/>
        </p:nvSpPr>
        <p:spPr>
          <a:xfrm>
            <a:off x="0" y="6126163"/>
            <a:ext cx="9144000" cy="7318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57200" y="6356350"/>
            <a:ext cx="90016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93ED9-BAFD-0B4A-AA5F-DEC82FC21C79}" type="datetimeFigureOut">
              <a:rPr lang="fi-FI" smtClean="0"/>
              <a:pPr/>
              <a:t>3.4.2017</a:t>
            </a:fld>
            <a:endParaRPr lang="fi-FI"/>
          </a:p>
        </p:txBody>
      </p:sp>
      <p:sp>
        <p:nvSpPr>
          <p:cNvPr id="5" name="Alatunnisteen paikkamerkki 4"/>
          <p:cNvSpPr>
            <a:spLocks noGrp="1"/>
          </p:cNvSpPr>
          <p:nvPr>
            <p:ph type="ftr" sz="quarter" idx="3"/>
          </p:nvPr>
        </p:nvSpPr>
        <p:spPr>
          <a:xfrm>
            <a:off x="1551289" y="6356350"/>
            <a:ext cx="236351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p:cNvSpPr>
            <a:spLocks noGrp="1"/>
          </p:cNvSpPr>
          <p:nvPr>
            <p:ph type="sldNum" sz="quarter" idx="4"/>
          </p:nvPr>
        </p:nvSpPr>
        <p:spPr>
          <a:xfrm>
            <a:off x="4141404" y="6356350"/>
            <a:ext cx="14220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55CA7-58B3-364C-8784-B750CA9E50E2}" type="slidenum">
              <a:rPr lang="fi-FI" smtClean="0"/>
              <a:pPr/>
              <a:t>‹#›</a:t>
            </a:fld>
            <a:endParaRPr lang="fi-FI" dirty="0"/>
          </a:p>
        </p:txBody>
      </p:sp>
      <p:pic>
        <p:nvPicPr>
          <p:cNvPr id="8" name="Kuva 7"/>
          <p:cNvPicPr>
            <a:picLocks noChangeAspect="1"/>
          </p:cNvPicPr>
          <p:nvPr userDrawn="1"/>
        </p:nvPicPr>
        <p:blipFill>
          <a:blip r:embed="rId16" cstate="screen"/>
          <a:stretch>
            <a:fillRect/>
          </a:stretch>
        </p:blipFill>
        <p:spPr>
          <a:xfrm>
            <a:off x="7270343" y="6322233"/>
            <a:ext cx="1416456" cy="347753"/>
          </a:xfrm>
          <a:prstGeom prst="rect">
            <a:avLst/>
          </a:prstGeom>
        </p:spPr>
      </p:pic>
    </p:spTree>
    <p:extLst>
      <p:ext uri="{BB962C8B-B14F-4D97-AF65-F5344CB8AC3E}">
        <p14:creationId xmlns:p14="http://schemas.microsoft.com/office/powerpoint/2010/main" val="1538794650"/>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62" r:id="rId4"/>
    <p:sldLayoutId id="2147483663" r:id="rId5"/>
    <p:sldLayoutId id="2147483661" r:id="rId6"/>
    <p:sldLayoutId id="2147483667" r:id="rId7"/>
    <p:sldLayoutId id="2147483668" r:id="rId8"/>
    <p:sldLayoutId id="2147483669" r:id="rId9"/>
    <p:sldLayoutId id="2147483670" r:id="rId10"/>
    <p:sldLayoutId id="2147483666" r:id="rId11"/>
    <p:sldLayoutId id="2147483664" r:id="rId12"/>
    <p:sldLayoutId id="2147483671" r:id="rId13"/>
    <p:sldLayoutId id="2147483672" r:id="rId14"/>
  </p:sldLayoutIdLst>
  <p:txStyles>
    <p:titleStyle>
      <a:lvl1pPr algn="l" defTabSz="457200" rtl="0" eaLnBrk="1" latinLnBrk="0" hangingPunct="1">
        <a:lnSpc>
          <a:spcPts val="3900"/>
        </a:lnSpc>
        <a:spcBef>
          <a:spcPct val="0"/>
        </a:spcBef>
        <a:buNone/>
        <a:defRPr sz="3600" b="1" kern="1200">
          <a:solidFill>
            <a:schemeClr val="tx2"/>
          </a:solidFill>
          <a:latin typeface="+mj-lt"/>
          <a:ea typeface="+mj-ea"/>
          <a:cs typeface="+mj-cs"/>
        </a:defRPr>
      </a:lvl1pPr>
    </p:titleStyle>
    <p:bodyStyle>
      <a:lvl1pPr marL="234000" indent="-198000" algn="l" defTabSz="457200" rtl="0" eaLnBrk="1" latinLnBrk="0" hangingPunct="1">
        <a:spcBef>
          <a:spcPts val="600"/>
        </a:spcBef>
        <a:buClrTx/>
        <a:buFont typeface="Arial"/>
        <a:buChar char="•"/>
        <a:defRPr sz="2000" kern="1200" spc="100">
          <a:solidFill>
            <a:schemeClr val="tx1"/>
          </a:solidFill>
          <a:latin typeface="Tahoma"/>
          <a:ea typeface="+mn-ea"/>
          <a:cs typeface="Tahoma"/>
        </a:defRPr>
      </a:lvl1pPr>
      <a:lvl2pPr marL="669600" indent="-198000" algn="l" defTabSz="457200" rtl="0" eaLnBrk="1" latinLnBrk="0" hangingPunct="1">
        <a:spcBef>
          <a:spcPts val="600"/>
        </a:spcBef>
        <a:buClrTx/>
        <a:buFont typeface="Arial"/>
        <a:buChar char="•"/>
        <a:defRPr sz="2000" kern="1200" spc="100">
          <a:solidFill>
            <a:schemeClr val="tx1"/>
          </a:solidFill>
          <a:latin typeface="Tahoma"/>
          <a:ea typeface="+mn-ea"/>
          <a:cs typeface="Tahoma"/>
        </a:defRPr>
      </a:lvl2pPr>
      <a:lvl3pPr marL="1036800" indent="-194400" algn="l" defTabSz="457200" rtl="0" eaLnBrk="1" latinLnBrk="0" hangingPunct="1">
        <a:spcBef>
          <a:spcPts val="600"/>
        </a:spcBef>
        <a:buClrTx/>
        <a:buFont typeface="Arial"/>
        <a:buChar char="•"/>
        <a:defRPr sz="2000" kern="1200" spc="100">
          <a:solidFill>
            <a:schemeClr val="tx1"/>
          </a:solidFill>
          <a:latin typeface="Tahoma"/>
          <a:ea typeface="+mn-ea"/>
          <a:cs typeface="Tahoma"/>
        </a:defRPr>
      </a:lvl3pPr>
      <a:lvl4pPr marL="1494000" indent="-194400" algn="l" defTabSz="457200" rtl="0" eaLnBrk="1" latinLnBrk="0" hangingPunct="1">
        <a:spcBef>
          <a:spcPts val="600"/>
        </a:spcBef>
        <a:buClrTx/>
        <a:buFont typeface="Arial"/>
        <a:buChar char="•"/>
        <a:defRPr sz="2000" kern="1200" spc="100">
          <a:solidFill>
            <a:schemeClr val="tx1"/>
          </a:solidFill>
          <a:latin typeface="Tahoma"/>
          <a:ea typeface="+mn-ea"/>
          <a:cs typeface="Tahoma"/>
        </a:defRPr>
      </a:lvl4pPr>
      <a:lvl5pPr marL="1915200" indent="-194400" algn="l" defTabSz="457200" rtl="0" eaLnBrk="1" latinLnBrk="0" hangingPunct="1">
        <a:spcBef>
          <a:spcPts val="600"/>
        </a:spcBef>
        <a:buClrTx/>
        <a:buFont typeface="Arial"/>
        <a:buChar char="•"/>
        <a:defRPr sz="2000" kern="1200" spc="1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4.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4.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4.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0" y="2276872"/>
            <a:ext cx="9144000" cy="1200329"/>
          </a:xfrm>
          <a:prstGeom prst="rect">
            <a:avLst/>
          </a:prstGeom>
          <a:noFill/>
        </p:spPr>
        <p:txBody>
          <a:bodyPr wrap="square" rtlCol="0">
            <a:spAutoFit/>
          </a:bodyPr>
          <a:lstStyle/>
          <a:p>
            <a:pPr algn="ctr"/>
            <a:r>
              <a:rPr lang="fi-FI" sz="3600" b="1" dirty="0">
                <a:effectLst>
                  <a:reflection blurRad="139700" stA="30000" endPos="71000" dir="5400000" sy="-100000" algn="bl" rotWithShape="0"/>
                </a:effectLst>
                <a:latin typeface="Tahoma" pitchFamily="34" charset="0"/>
                <a:ea typeface="Tahoma" pitchFamily="34" charset="0"/>
                <a:cs typeface="Tahoma" pitchFamily="34" charset="0"/>
              </a:rPr>
              <a:t>Luxomat PD4-M-TRIO-2DALI-1C-AP tai –FP asennus ja säätöohje</a:t>
            </a:r>
          </a:p>
        </p:txBody>
      </p:sp>
      <p:pic>
        <p:nvPicPr>
          <p:cNvPr id="5" name="Kuva 4"/>
          <p:cNvPicPr>
            <a:picLocks noChangeAspect="1"/>
          </p:cNvPicPr>
          <p:nvPr/>
        </p:nvPicPr>
        <p:blipFill>
          <a:blip r:embed="rId2"/>
          <a:stretch>
            <a:fillRect/>
          </a:stretch>
        </p:blipFill>
        <p:spPr>
          <a:xfrm>
            <a:off x="236661" y="3855892"/>
            <a:ext cx="8473440" cy="1828800"/>
          </a:xfrm>
          <a:prstGeom prst="rect">
            <a:avLst/>
          </a:prstGeom>
        </p:spPr>
      </p:pic>
      <p:sp>
        <p:nvSpPr>
          <p:cNvPr id="6" name="Ellipsi 5"/>
          <p:cNvSpPr/>
          <p:nvPr/>
        </p:nvSpPr>
        <p:spPr>
          <a:xfrm>
            <a:off x="252258" y="3581052"/>
            <a:ext cx="8639484" cy="2378480"/>
          </a:xfrm>
          <a:prstGeom prst="ellipse">
            <a:avLst/>
          </a:prstGeom>
          <a:noFill/>
          <a:ln w="19050">
            <a:solidFill>
              <a:schemeClr val="bg1">
                <a:lumMod val="50000"/>
              </a:schemeClr>
            </a:solidFill>
            <a:prstDash val="dashDot"/>
          </a:ln>
          <a:effectLst>
            <a:glow rad="152400">
              <a:schemeClr val="accent1">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0" name="Kuva 9"/>
          <p:cNvPicPr>
            <a:picLocks noChangeAspect="1"/>
          </p:cNvPicPr>
          <p:nvPr/>
        </p:nvPicPr>
        <p:blipFill>
          <a:blip r:embed="rId3"/>
          <a:stretch>
            <a:fillRect/>
          </a:stretch>
        </p:blipFill>
        <p:spPr>
          <a:xfrm>
            <a:off x="236661" y="315884"/>
            <a:ext cx="1920240" cy="518160"/>
          </a:xfrm>
          <a:prstGeom prst="rect">
            <a:avLst/>
          </a:prstGeom>
        </p:spPr>
      </p:pic>
    </p:spTree>
    <p:extLst>
      <p:ext uri="{BB962C8B-B14F-4D97-AF65-F5344CB8AC3E}">
        <p14:creationId xmlns:p14="http://schemas.microsoft.com/office/powerpoint/2010/main" val="312901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a:t>Säädöt potentiometrillä</a:t>
            </a:r>
          </a:p>
        </p:txBody>
      </p:sp>
      <p:pic>
        <p:nvPicPr>
          <p:cNvPr id="4" name="Kuva 3"/>
          <p:cNvPicPr>
            <a:picLocks noChangeAspect="1"/>
          </p:cNvPicPr>
          <p:nvPr/>
        </p:nvPicPr>
        <p:blipFill>
          <a:blip r:embed="rId2"/>
          <a:stretch>
            <a:fillRect/>
          </a:stretch>
        </p:blipFill>
        <p:spPr>
          <a:xfrm>
            <a:off x="899592" y="1196751"/>
            <a:ext cx="1015500" cy="1117600"/>
          </a:xfrm>
          <a:prstGeom prst="rect">
            <a:avLst/>
          </a:prstGeom>
        </p:spPr>
      </p:pic>
      <p:sp>
        <p:nvSpPr>
          <p:cNvPr id="5" name="Tekstiruutu 4"/>
          <p:cNvSpPr txBox="1"/>
          <p:nvPr/>
        </p:nvSpPr>
        <p:spPr>
          <a:xfrm>
            <a:off x="313184" y="1463164"/>
            <a:ext cx="730424" cy="584775"/>
          </a:xfrm>
          <a:prstGeom prst="rect">
            <a:avLst/>
          </a:prstGeom>
          <a:noFill/>
        </p:spPr>
        <p:txBody>
          <a:bodyPr wrap="square" rtlCol="0">
            <a:spAutoFit/>
          </a:bodyPr>
          <a:lstStyle/>
          <a:p>
            <a:r>
              <a:rPr lang="fi-FI" sz="3200" dirty="0"/>
              <a:t>2</a:t>
            </a:r>
          </a:p>
        </p:txBody>
      </p:sp>
      <p:sp>
        <p:nvSpPr>
          <p:cNvPr id="6" name="Tekstiruutu 5"/>
          <p:cNvSpPr txBox="1"/>
          <p:nvPr/>
        </p:nvSpPr>
        <p:spPr>
          <a:xfrm>
            <a:off x="2051720" y="1412776"/>
            <a:ext cx="6768752" cy="1200329"/>
          </a:xfrm>
          <a:prstGeom prst="rect">
            <a:avLst/>
          </a:prstGeom>
          <a:noFill/>
        </p:spPr>
        <p:txBody>
          <a:bodyPr wrap="square" rtlCol="0">
            <a:spAutoFit/>
          </a:bodyPr>
          <a:lstStyle/>
          <a:p>
            <a:r>
              <a:rPr lang="fi-FI" dirty="0"/>
              <a:t>Luksitason säätö. Tunnistimessa on vakiovalosäätö ja tunnistin pyrkii koko ajan pitämään luksitason tasaisena huoneessa. Jos potentiometri säädetään aurinkoon, vakiovalosäätö ei ole käytössä, vaan valot menevät aina 100% tehoon. </a:t>
            </a:r>
          </a:p>
        </p:txBody>
      </p:sp>
      <p:pic>
        <p:nvPicPr>
          <p:cNvPr id="7" name="Kuva 6"/>
          <p:cNvPicPr>
            <a:picLocks noChangeAspect="1"/>
          </p:cNvPicPr>
          <p:nvPr/>
        </p:nvPicPr>
        <p:blipFill>
          <a:blip r:embed="rId3"/>
          <a:stretch>
            <a:fillRect/>
          </a:stretch>
        </p:blipFill>
        <p:spPr>
          <a:xfrm>
            <a:off x="827584" y="2636912"/>
            <a:ext cx="964725" cy="901700"/>
          </a:xfrm>
          <a:prstGeom prst="rect">
            <a:avLst/>
          </a:prstGeom>
        </p:spPr>
      </p:pic>
      <p:sp>
        <p:nvSpPr>
          <p:cNvPr id="8" name="Tekstiruutu 7"/>
          <p:cNvSpPr txBox="1"/>
          <p:nvPr/>
        </p:nvSpPr>
        <p:spPr>
          <a:xfrm>
            <a:off x="313184" y="2710438"/>
            <a:ext cx="730424" cy="584775"/>
          </a:xfrm>
          <a:prstGeom prst="rect">
            <a:avLst/>
          </a:prstGeom>
          <a:noFill/>
        </p:spPr>
        <p:txBody>
          <a:bodyPr wrap="square" rtlCol="0">
            <a:spAutoFit/>
          </a:bodyPr>
          <a:lstStyle/>
          <a:p>
            <a:r>
              <a:rPr lang="fi-FI" sz="3200" dirty="0"/>
              <a:t>3</a:t>
            </a:r>
          </a:p>
        </p:txBody>
      </p:sp>
      <p:sp>
        <p:nvSpPr>
          <p:cNvPr id="9" name="Tekstiruutu 8"/>
          <p:cNvSpPr txBox="1"/>
          <p:nvPr/>
        </p:nvSpPr>
        <p:spPr>
          <a:xfrm>
            <a:off x="2051720" y="2648725"/>
            <a:ext cx="6768752" cy="1200329"/>
          </a:xfrm>
          <a:prstGeom prst="rect">
            <a:avLst/>
          </a:prstGeom>
          <a:noFill/>
        </p:spPr>
        <p:txBody>
          <a:bodyPr wrap="square" rtlCol="0">
            <a:spAutoFit/>
          </a:bodyPr>
          <a:lstStyle/>
          <a:p>
            <a:r>
              <a:rPr lang="fi-FI" dirty="0"/>
              <a:t>Viiveajan säätö. Tämän viiveajan jälkeen valot joko sammuvat tai himmenevät (riippuu potentiometri 1 asetuksesta). Joka kerta kun tunnistin näkee liikkeen se nollaa viiveajan. Suositeltava viiveaika koululuokkiin on 10 min.  </a:t>
            </a:r>
          </a:p>
        </p:txBody>
      </p:sp>
      <p:pic>
        <p:nvPicPr>
          <p:cNvPr id="10" name="Kuva 9"/>
          <p:cNvPicPr>
            <a:picLocks noChangeAspect="1"/>
          </p:cNvPicPr>
          <p:nvPr/>
        </p:nvPicPr>
        <p:blipFill>
          <a:blip r:embed="rId4"/>
          <a:stretch>
            <a:fillRect/>
          </a:stretch>
        </p:blipFill>
        <p:spPr>
          <a:xfrm>
            <a:off x="899592" y="4083425"/>
            <a:ext cx="838937" cy="948830"/>
          </a:xfrm>
          <a:prstGeom prst="rect">
            <a:avLst/>
          </a:prstGeom>
        </p:spPr>
      </p:pic>
      <p:sp>
        <p:nvSpPr>
          <p:cNvPr id="11" name="Tekstiruutu 10"/>
          <p:cNvSpPr txBox="1"/>
          <p:nvPr/>
        </p:nvSpPr>
        <p:spPr>
          <a:xfrm>
            <a:off x="313184" y="4161032"/>
            <a:ext cx="730424" cy="584775"/>
          </a:xfrm>
          <a:prstGeom prst="rect">
            <a:avLst/>
          </a:prstGeom>
          <a:noFill/>
        </p:spPr>
        <p:txBody>
          <a:bodyPr wrap="square" rtlCol="0">
            <a:spAutoFit/>
          </a:bodyPr>
          <a:lstStyle/>
          <a:p>
            <a:r>
              <a:rPr lang="fi-FI" sz="3200" dirty="0"/>
              <a:t>1</a:t>
            </a:r>
          </a:p>
        </p:txBody>
      </p:sp>
      <p:sp>
        <p:nvSpPr>
          <p:cNvPr id="12" name="Tekstiruutu 11"/>
          <p:cNvSpPr txBox="1"/>
          <p:nvPr/>
        </p:nvSpPr>
        <p:spPr>
          <a:xfrm>
            <a:off x="2048666" y="3895888"/>
            <a:ext cx="6915821" cy="2031325"/>
          </a:xfrm>
          <a:prstGeom prst="rect">
            <a:avLst/>
          </a:prstGeom>
          <a:noFill/>
        </p:spPr>
        <p:txBody>
          <a:bodyPr wrap="square" rtlCol="0">
            <a:spAutoFit/>
          </a:bodyPr>
          <a:lstStyle/>
          <a:p>
            <a:r>
              <a:rPr lang="fi-FI" dirty="0"/>
              <a:t>Opastusvalon viiveajan säätö. Jos potentiometri on asennossa OFF, opastusvalo ei ole käytössä. Jos potentiometri säädetään johonkin arvoon, opastusvalo on päällä 5-60 min sen jälkeen kun valot ovat himmentyneet. Jos tilassa liikutaan tänä aikana, valot kirkastuvat taas. Jos kukaan ei ole liikkunut pitkään aikaan, valot sammuvat. Jos potentiometri on asennossa ON, valotaso liikkuu kirkkaan tason ja opastusvalotason välillä, mutta valot eivät </a:t>
            </a:r>
            <a:r>
              <a:rPr lang="fi-FI" u="sng" dirty="0"/>
              <a:t>koskaan</a:t>
            </a:r>
            <a:r>
              <a:rPr lang="fi-FI" dirty="0"/>
              <a:t> sammu. </a:t>
            </a:r>
          </a:p>
        </p:txBody>
      </p:sp>
    </p:spTree>
    <p:extLst>
      <p:ext uri="{BB962C8B-B14F-4D97-AF65-F5344CB8AC3E}">
        <p14:creationId xmlns:p14="http://schemas.microsoft.com/office/powerpoint/2010/main" val="4115389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a:t>Ohjelmointi kaukosäätimellä</a:t>
            </a:r>
          </a:p>
        </p:txBody>
      </p:sp>
      <p:pic>
        <p:nvPicPr>
          <p:cNvPr id="4" name="Kuva 3"/>
          <p:cNvPicPr>
            <a:picLocks noChangeAspect="1"/>
          </p:cNvPicPr>
          <p:nvPr/>
        </p:nvPicPr>
        <p:blipFill>
          <a:blip r:embed="rId2"/>
          <a:stretch>
            <a:fillRect/>
          </a:stretch>
        </p:blipFill>
        <p:spPr>
          <a:xfrm>
            <a:off x="4847354" y="883038"/>
            <a:ext cx="3858901" cy="5016501"/>
          </a:xfrm>
          <a:prstGeom prst="rect">
            <a:avLst/>
          </a:prstGeom>
        </p:spPr>
      </p:pic>
    </p:spTree>
    <p:extLst>
      <p:ext uri="{BB962C8B-B14F-4D97-AF65-F5344CB8AC3E}">
        <p14:creationId xmlns:p14="http://schemas.microsoft.com/office/powerpoint/2010/main" val="430232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lstStyle/>
          <a:p>
            <a:r>
              <a:rPr lang="fi-FI" dirty="0"/>
              <a:t>Ennen kun aloittaa ohjelmoinnin olisi hyvä selvittää seuraavat säätöarvot:</a:t>
            </a:r>
          </a:p>
          <a:p>
            <a:pPr lvl="1"/>
            <a:r>
              <a:rPr lang="fi-FI" dirty="0"/>
              <a:t>Mikä on toivottu luksitaso huoneeseen</a:t>
            </a:r>
          </a:p>
          <a:p>
            <a:pPr lvl="1"/>
            <a:r>
              <a:rPr lang="fi-FI" dirty="0"/>
              <a:t>Mikä on toivottu viiveaika (luokkahuoneissa viiveaika on tyypillisesti 10 min)</a:t>
            </a:r>
          </a:p>
          <a:p>
            <a:pPr lvl="1"/>
            <a:r>
              <a:rPr lang="fi-FI" dirty="0"/>
              <a:t>Käytetäänkö opastusvaloa</a:t>
            </a:r>
          </a:p>
          <a:p>
            <a:pPr lvl="1"/>
            <a:r>
              <a:rPr lang="fi-FI" dirty="0"/>
              <a:t>Onko tarkoitus, että valot syttyvät automaattisesti kun tilaan tullaan vai onko parempi, että valot syttyvät vasta painonapista. </a:t>
            </a:r>
          </a:p>
        </p:txBody>
      </p:sp>
      <p:sp>
        <p:nvSpPr>
          <p:cNvPr id="3" name="Otsikko 2"/>
          <p:cNvSpPr>
            <a:spLocks noGrp="1"/>
          </p:cNvSpPr>
          <p:nvPr>
            <p:ph type="title"/>
          </p:nvPr>
        </p:nvSpPr>
        <p:spPr/>
        <p:txBody>
          <a:bodyPr/>
          <a:lstStyle/>
          <a:p>
            <a:r>
              <a:rPr lang="fi-FI" dirty="0"/>
              <a:t>Ohjelmointi kaukosäätimellä</a:t>
            </a:r>
          </a:p>
        </p:txBody>
      </p:sp>
    </p:spTree>
    <p:extLst>
      <p:ext uri="{BB962C8B-B14F-4D97-AF65-F5344CB8AC3E}">
        <p14:creationId xmlns:p14="http://schemas.microsoft.com/office/powerpoint/2010/main" val="3901115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normAutofit/>
          </a:bodyPr>
          <a:lstStyle/>
          <a:p>
            <a:r>
              <a:rPr lang="fi-FI" dirty="0"/>
              <a:t>Suosittelemme seuraavaa työjärjestystä kun ohjelmoi kaukosäätimellä.</a:t>
            </a:r>
          </a:p>
          <a:p>
            <a:pPr lvl="1"/>
            <a:r>
              <a:rPr lang="fi-FI" dirty="0"/>
              <a:t>1. Lukko auki jolloin tunnistin siirtyy ohjelmointitilaan ja samalla valot vilkkuvat</a:t>
            </a:r>
          </a:p>
          <a:p>
            <a:pPr lvl="1"/>
            <a:r>
              <a:rPr lang="fi-FI" dirty="0"/>
              <a:t>2. Ohjelmoi haluttu luksitaso</a:t>
            </a:r>
          </a:p>
          <a:p>
            <a:pPr lvl="1"/>
            <a:r>
              <a:rPr lang="fi-FI" dirty="0"/>
              <a:t>3. Ohjelmoi viiveajat (viiveajan ja opastusvalon viiveajan säätö)</a:t>
            </a:r>
          </a:p>
          <a:p>
            <a:pPr lvl="1"/>
            <a:r>
              <a:rPr lang="fi-FI" dirty="0"/>
              <a:t>4. Ohjelmoi mahdolliset lisätoiminnot kuten puoliautomaattitoiminto, loisteputkien 100 h </a:t>
            </a:r>
            <a:r>
              <a:rPr lang="fi-FI" dirty="0" err="1"/>
              <a:t>sisäänpoltto</a:t>
            </a:r>
            <a:r>
              <a:rPr lang="fi-FI" dirty="0"/>
              <a:t>, onko LED indikaattorit päällä, jne. </a:t>
            </a:r>
          </a:p>
          <a:p>
            <a:pPr lvl="1"/>
            <a:r>
              <a:rPr lang="fi-FI" dirty="0"/>
              <a:t>5. Päätä ohjelmointi painamalla kaukosäätimen ylälaidassa olevaa lukko kiinni painiketta, jolloin valot vilkkuvat. </a:t>
            </a:r>
          </a:p>
        </p:txBody>
      </p:sp>
      <p:sp>
        <p:nvSpPr>
          <p:cNvPr id="3" name="Otsikko 2"/>
          <p:cNvSpPr>
            <a:spLocks noGrp="1"/>
          </p:cNvSpPr>
          <p:nvPr>
            <p:ph type="title"/>
          </p:nvPr>
        </p:nvSpPr>
        <p:spPr/>
        <p:txBody>
          <a:bodyPr/>
          <a:lstStyle/>
          <a:p>
            <a:r>
              <a:rPr lang="fi-FI" dirty="0"/>
              <a:t>Ohjelmointi kaukosäätimellä</a:t>
            </a:r>
          </a:p>
        </p:txBody>
      </p:sp>
    </p:spTree>
    <p:extLst>
      <p:ext uri="{BB962C8B-B14F-4D97-AF65-F5344CB8AC3E}">
        <p14:creationId xmlns:p14="http://schemas.microsoft.com/office/powerpoint/2010/main" val="1346788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a:t>Ohjelmointi kaukosäätimellä</a:t>
            </a:r>
          </a:p>
        </p:txBody>
      </p:sp>
      <p:pic>
        <p:nvPicPr>
          <p:cNvPr id="4" name="Kuva 3"/>
          <p:cNvPicPr>
            <a:picLocks noChangeAspect="1"/>
          </p:cNvPicPr>
          <p:nvPr/>
        </p:nvPicPr>
        <p:blipFill rotWithShape="1">
          <a:blip r:embed="rId2"/>
          <a:srcRect b="34494"/>
          <a:stretch/>
        </p:blipFill>
        <p:spPr>
          <a:xfrm>
            <a:off x="512617" y="1052736"/>
            <a:ext cx="4347415" cy="5040560"/>
          </a:xfrm>
          <a:prstGeom prst="rect">
            <a:avLst/>
          </a:prstGeom>
        </p:spPr>
      </p:pic>
      <p:sp>
        <p:nvSpPr>
          <p:cNvPr id="5" name="Tekstiruutu 4"/>
          <p:cNvSpPr txBox="1"/>
          <p:nvPr/>
        </p:nvSpPr>
        <p:spPr>
          <a:xfrm>
            <a:off x="4860032" y="1340768"/>
            <a:ext cx="3960440" cy="4955203"/>
          </a:xfrm>
          <a:prstGeom prst="rect">
            <a:avLst/>
          </a:prstGeom>
          <a:noFill/>
        </p:spPr>
        <p:txBody>
          <a:bodyPr wrap="square" rtlCol="0">
            <a:spAutoFit/>
          </a:bodyPr>
          <a:lstStyle/>
          <a:p>
            <a:pPr marL="342900" indent="-342900">
              <a:buAutoNum type="arabicPeriod"/>
            </a:pPr>
            <a:r>
              <a:rPr lang="fi-FI" sz="1400" b="1" dirty="0"/>
              <a:t>Avaa lukitus</a:t>
            </a:r>
          </a:p>
          <a:p>
            <a:pPr marL="342900" indent="-342900">
              <a:buAutoNum type="arabicPeriod"/>
            </a:pPr>
            <a:r>
              <a:rPr lang="fi-FI" sz="1400" b="1" dirty="0"/>
              <a:t>Aseta luksitaso</a:t>
            </a:r>
          </a:p>
          <a:p>
            <a:pPr marL="742950" lvl="1" indent="-285750">
              <a:buFontTx/>
              <a:buChar char="-"/>
            </a:pPr>
            <a:r>
              <a:rPr lang="fi-FI" sz="1200" dirty="0"/>
              <a:t>Aurinko taso: vakiovalosäätö ei ole käytössä, läsnäolon ajan valot aina 100% tehoon</a:t>
            </a:r>
          </a:p>
          <a:p>
            <a:pPr marL="742950" lvl="1" indent="-285750">
              <a:buFontTx/>
              <a:buChar char="-"/>
            </a:pPr>
            <a:r>
              <a:rPr lang="fi-FI" sz="1200" b="1" dirty="0"/>
              <a:t>TAI</a:t>
            </a:r>
          </a:p>
          <a:p>
            <a:pPr marL="742950" lvl="1" indent="-285750">
              <a:buFontTx/>
              <a:buChar char="-"/>
            </a:pPr>
            <a:r>
              <a:rPr lang="fi-FI" sz="1200" dirty="0"/>
              <a:t>Säätöarvo 100 – 1000 lux. Valitse esim. 500 tai 750 lux luokkahuoneeseen</a:t>
            </a:r>
          </a:p>
          <a:p>
            <a:pPr marL="742950" lvl="1" indent="-285750">
              <a:buFontTx/>
              <a:buChar char="-"/>
            </a:pPr>
            <a:r>
              <a:rPr lang="fi-FI" sz="1200" b="1" dirty="0"/>
              <a:t>TAI</a:t>
            </a:r>
          </a:p>
          <a:p>
            <a:pPr marL="742950" lvl="1" indent="-285750">
              <a:buFontTx/>
              <a:buChar char="-"/>
            </a:pPr>
            <a:r>
              <a:rPr lang="fi-FI" sz="1200" dirty="0"/>
              <a:t>Aseta valaistusvoimakkuus painamalla min ja </a:t>
            </a:r>
            <a:r>
              <a:rPr lang="fi-FI" sz="1200" dirty="0" err="1"/>
              <a:t>max</a:t>
            </a:r>
            <a:r>
              <a:rPr lang="fi-FI" sz="1200" dirty="0"/>
              <a:t> näppäintä kunnes olet tyytyväinen valaistustasoon ja hyväksytä luksitaso lopuksi painomalla silmä näppäintä </a:t>
            </a:r>
          </a:p>
          <a:p>
            <a:r>
              <a:rPr lang="fi-FI" sz="1200" b="1" dirty="0"/>
              <a:t>3. Aseta viiveaika 10-60 min. </a:t>
            </a:r>
            <a:r>
              <a:rPr lang="fi-FI" sz="1200" dirty="0"/>
              <a:t>Suositeltava viiveaika luokkahuoneeseen 10 min</a:t>
            </a:r>
          </a:p>
          <a:p>
            <a:endParaRPr lang="fi-FI" sz="1200" dirty="0"/>
          </a:p>
          <a:p>
            <a:r>
              <a:rPr lang="fi-FI" sz="1200" b="1" dirty="0"/>
              <a:t>4. DALI 1 ja 2 </a:t>
            </a:r>
            <a:r>
              <a:rPr lang="fi-FI" sz="1200" dirty="0"/>
              <a:t> kanavien. Automaatti tai puoliautomaattitoiminto</a:t>
            </a:r>
          </a:p>
          <a:p>
            <a:r>
              <a:rPr lang="fi-FI" sz="1200" b="1" dirty="0"/>
              <a:t>5. 100h </a:t>
            </a:r>
            <a:r>
              <a:rPr lang="fi-FI" sz="1200" dirty="0" err="1"/>
              <a:t>sisäänpolttotoiminto</a:t>
            </a:r>
            <a:r>
              <a:rPr lang="fi-FI" sz="1200" dirty="0"/>
              <a:t> (tarvitaan vain loisteputkivalaisimilla)</a:t>
            </a:r>
          </a:p>
          <a:p>
            <a:r>
              <a:rPr lang="fi-FI" sz="1200" b="1" dirty="0"/>
              <a:t>6. Opastusvalon säädöt: </a:t>
            </a:r>
          </a:p>
          <a:p>
            <a:pPr marL="171450" indent="-171450">
              <a:buFontTx/>
              <a:buChar char="-"/>
            </a:pPr>
            <a:r>
              <a:rPr lang="fi-FI" sz="1200" dirty="0"/>
              <a:t>Opastusvalo päälle tai pois (kuvake jossa on puolitäytetty aurinko)</a:t>
            </a:r>
          </a:p>
          <a:p>
            <a:pPr marL="171450" indent="-171450">
              <a:buFontTx/>
              <a:buChar char="-"/>
            </a:pPr>
            <a:r>
              <a:rPr lang="fi-FI" sz="1200" dirty="0"/>
              <a:t>Opastusvalon viiveaika (jos ei aseta viiveaika tunnistin ei koskaan kokonaan sammuta valoja)</a:t>
            </a:r>
          </a:p>
          <a:p>
            <a:pPr marL="171450" indent="-171450">
              <a:buFontTx/>
              <a:buChar char="-"/>
            </a:pPr>
            <a:r>
              <a:rPr lang="fi-FI" sz="1200" dirty="0"/>
              <a:t>Opastusvalon valotaso. Vakioasetus on 20%,  säädettävissä 10 – 30% välillä. </a:t>
            </a:r>
          </a:p>
        </p:txBody>
      </p:sp>
      <p:sp>
        <p:nvSpPr>
          <p:cNvPr id="6" name="Tekstiruutu 5"/>
          <p:cNvSpPr txBox="1"/>
          <p:nvPr/>
        </p:nvSpPr>
        <p:spPr>
          <a:xfrm>
            <a:off x="107504" y="3717032"/>
            <a:ext cx="1224136" cy="2031325"/>
          </a:xfrm>
          <a:prstGeom prst="rect">
            <a:avLst/>
          </a:prstGeom>
          <a:noFill/>
        </p:spPr>
        <p:txBody>
          <a:bodyPr wrap="square" rtlCol="0">
            <a:spAutoFit/>
          </a:bodyPr>
          <a:lstStyle/>
          <a:p>
            <a:r>
              <a:rPr lang="fi-FI" sz="1050" b="1" dirty="0" err="1"/>
              <a:t>Resetointi</a:t>
            </a:r>
            <a:r>
              <a:rPr lang="fi-FI" sz="1050" b="1" dirty="0"/>
              <a:t>. </a:t>
            </a:r>
            <a:r>
              <a:rPr lang="fi-FI" sz="1050" dirty="0"/>
              <a:t>(avaa </a:t>
            </a:r>
            <a:r>
              <a:rPr lang="fi-FI" sz="1050" dirty="0" err="1"/>
              <a:t>ohelmointilukitus</a:t>
            </a:r>
            <a:r>
              <a:rPr lang="fi-FI" sz="1050" dirty="0"/>
              <a:t> – paina </a:t>
            </a:r>
            <a:r>
              <a:rPr lang="fi-FI" sz="1050" dirty="0" err="1"/>
              <a:t>reset</a:t>
            </a:r>
            <a:r>
              <a:rPr lang="fi-FI" sz="1050" dirty="0"/>
              <a:t> – sulje tunnistimen lukitus). </a:t>
            </a:r>
            <a:r>
              <a:rPr lang="fi-FI" sz="1050" dirty="0" err="1"/>
              <a:t>Resetointi</a:t>
            </a:r>
            <a:r>
              <a:rPr lang="fi-FI" sz="1050" dirty="0"/>
              <a:t> poistaa kaikki kaukosäätimellä tehdyt ohjelmoinnit, potentiometrillä tehdyt säädöt jää voimaan</a:t>
            </a:r>
          </a:p>
        </p:txBody>
      </p:sp>
    </p:spTree>
    <p:extLst>
      <p:ext uri="{BB962C8B-B14F-4D97-AF65-F5344CB8AC3E}">
        <p14:creationId xmlns:p14="http://schemas.microsoft.com/office/powerpoint/2010/main" val="3931927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a:t>Ohjelmointi kaukosäätimellä</a:t>
            </a:r>
          </a:p>
        </p:txBody>
      </p:sp>
      <p:sp>
        <p:nvSpPr>
          <p:cNvPr id="5" name="Tekstiruutu 4"/>
          <p:cNvSpPr txBox="1"/>
          <p:nvPr/>
        </p:nvSpPr>
        <p:spPr>
          <a:xfrm>
            <a:off x="4860032" y="1340768"/>
            <a:ext cx="3960440" cy="3323987"/>
          </a:xfrm>
          <a:prstGeom prst="rect">
            <a:avLst/>
          </a:prstGeom>
          <a:noFill/>
        </p:spPr>
        <p:txBody>
          <a:bodyPr wrap="square" rtlCol="0">
            <a:spAutoFit/>
          </a:bodyPr>
          <a:lstStyle/>
          <a:p>
            <a:r>
              <a:rPr lang="fi-FI" sz="1400" b="1" dirty="0"/>
              <a:t>7. DA 1/2 ON/OFF </a:t>
            </a:r>
            <a:r>
              <a:rPr lang="fi-FI" sz="1400" dirty="0"/>
              <a:t>näppäimestä voidaan sytyttää ja sammuttaa päävalaistus. </a:t>
            </a:r>
          </a:p>
          <a:p>
            <a:r>
              <a:rPr lang="fi-FI" sz="1400" b="1" dirty="0"/>
              <a:t>8. LED </a:t>
            </a:r>
            <a:r>
              <a:rPr lang="fi-FI" sz="1400" dirty="0"/>
              <a:t>indikaattorit päälle ja pois (tehdasasetus on päällä)</a:t>
            </a:r>
          </a:p>
          <a:p>
            <a:r>
              <a:rPr lang="fi-FI" sz="1400" b="1" dirty="0"/>
              <a:t>9. Tuplalukituksen kuvake</a:t>
            </a:r>
            <a:r>
              <a:rPr lang="fi-FI" sz="1400" dirty="0"/>
              <a:t> – tästä painikkeesta vaihdetaan DALI ja DSI välillä. </a:t>
            </a:r>
          </a:p>
          <a:p>
            <a:r>
              <a:rPr lang="fi-FI" sz="1400" b="1" dirty="0"/>
              <a:t>10. TEST kuvake. </a:t>
            </a:r>
            <a:r>
              <a:rPr lang="fi-FI" sz="1400" dirty="0"/>
              <a:t>Tästä vaihdetaan jos 1C relekanava toimii valon ohjauksena vai ilmastoinnin ohjauksena. Vakioasetus on valon ohjaus. </a:t>
            </a:r>
          </a:p>
          <a:p>
            <a:r>
              <a:rPr lang="fi-FI" sz="1400" b="1" dirty="0"/>
              <a:t>11. Lukko kuvake. </a:t>
            </a:r>
            <a:r>
              <a:rPr lang="fi-FI" sz="1400" dirty="0"/>
              <a:t>Ohjelmointi päätetään. Valot vilkkuvat. </a:t>
            </a:r>
          </a:p>
          <a:p>
            <a:r>
              <a:rPr lang="fi-FI" sz="1400" b="1" dirty="0"/>
              <a:t>12. Tuplalukitus </a:t>
            </a:r>
            <a:r>
              <a:rPr lang="fi-FI" sz="1400" dirty="0"/>
              <a:t>lukko kiinni painamisen jälkeen tupla lukitsee tunnistimen. Emme suosittele tuplalukituksen käyttöä. </a:t>
            </a:r>
          </a:p>
          <a:p>
            <a:endParaRPr lang="fi-FI" sz="1400" dirty="0"/>
          </a:p>
        </p:txBody>
      </p:sp>
      <p:pic>
        <p:nvPicPr>
          <p:cNvPr id="2" name="Kuva 1"/>
          <p:cNvPicPr>
            <a:picLocks noChangeAspect="1"/>
          </p:cNvPicPr>
          <p:nvPr/>
        </p:nvPicPr>
        <p:blipFill rotWithShape="1">
          <a:blip r:embed="rId2"/>
          <a:srcRect l="11818" t="2439"/>
          <a:stretch/>
        </p:blipFill>
        <p:spPr>
          <a:xfrm>
            <a:off x="941182" y="1412776"/>
            <a:ext cx="3915441" cy="2880320"/>
          </a:xfrm>
          <a:prstGeom prst="rect">
            <a:avLst/>
          </a:prstGeom>
        </p:spPr>
      </p:pic>
    </p:spTree>
    <p:extLst>
      <p:ext uri="{BB962C8B-B14F-4D97-AF65-F5344CB8AC3E}">
        <p14:creationId xmlns:p14="http://schemas.microsoft.com/office/powerpoint/2010/main" val="320026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2811294" y="1268760"/>
            <a:ext cx="5937170" cy="4896544"/>
          </a:xfrm>
        </p:spPr>
        <p:txBody>
          <a:bodyPr>
            <a:normAutofit fontScale="92500" lnSpcReduction="20000"/>
          </a:bodyPr>
          <a:lstStyle/>
          <a:p>
            <a:r>
              <a:rPr lang="fi-FI" dirty="0"/>
              <a:t>Jos tunnistin on asetettu puoliautomaattitoimintoon, valot pitää aina sytyttää käsin painonapeista. </a:t>
            </a:r>
          </a:p>
          <a:p>
            <a:pPr lvl="1"/>
            <a:r>
              <a:rPr lang="fi-FI" dirty="0"/>
              <a:t>Tästä on hyötyä jos valoja ei haluta sytyttää liikkeestä / läsnäolosta. Esimerkiksi päiväkodissa päiväunien aikaan halutaan pitää valot poissa. </a:t>
            </a:r>
          </a:p>
          <a:p>
            <a:r>
              <a:rPr lang="fi-FI" dirty="0"/>
              <a:t>Puoliautomattitoiminto saadaan päälle asettamalla DIP 1 HA asentoon. Tällöin myös relekanava toimii puoliautomaattitoiminnassa. </a:t>
            </a:r>
          </a:p>
          <a:p>
            <a:r>
              <a:rPr lang="fi-FI" dirty="0"/>
              <a:t>DALI kanavat voidaan asettaa puoliautomaattitoimintoon kaukosäätimestä. </a:t>
            </a:r>
          </a:p>
          <a:p>
            <a:r>
              <a:rPr lang="fi-FI" dirty="0"/>
              <a:t>Jos halutaan asettaa relekanava puoliautomaattitoimintoon, mutta DALI kanavat automaattitoimintoon, asetetaan ensin koko tunnistin puoliautomaattitoimintoon DIP 1 kytkimestä ja sitten asettamalla kaukosäätimellä DALI kanavat automaattitoimintoon. </a:t>
            </a:r>
          </a:p>
          <a:p>
            <a:endParaRPr lang="fi-FI" dirty="0"/>
          </a:p>
        </p:txBody>
      </p:sp>
      <p:sp>
        <p:nvSpPr>
          <p:cNvPr id="3" name="Otsikko 2"/>
          <p:cNvSpPr>
            <a:spLocks noGrp="1"/>
          </p:cNvSpPr>
          <p:nvPr>
            <p:ph type="title"/>
          </p:nvPr>
        </p:nvSpPr>
        <p:spPr/>
        <p:txBody>
          <a:bodyPr/>
          <a:lstStyle/>
          <a:p>
            <a:r>
              <a:rPr lang="fi-FI" dirty="0"/>
              <a:t>Puoliautomaattitoiminto</a:t>
            </a:r>
          </a:p>
        </p:txBody>
      </p:sp>
      <p:pic>
        <p:nvPicPr>
          <p:cNvPr id="4" name="Kuva 3"/>
          <p:cNvPicPr>
            <a:picLocks noChangeAspect="1"/>
          </p:cNvPicPr>
          <p:nvPr/>
        </p:nvPicPr>
        <p:blipFill>
          <a:blip r:embed="rId2"/>
          <a:stretch>
            <a:fillRect/>
          </a:stretch>
        </p:blipFill>
        <p:spPr>
          <a:xfrm>
            <a:off x="1133756" y="3717032"/>
            <a:ext cx="1512168" cy="533969"/>
          </a:xfrm>
          <a:prstGeom prst="rect">
            <a:avLst/>
          </a:prstGeom>
        </p:spPr>
      </p:pic>
    </p:spTree>
    <p:extLst>
      <p:ext uri="{BB962C8B-B14F-4D97-AF65-F5344CB8AC3E}">
        <p14:creationId xmlns:p14="http://schemas.microsoft.com/office/powerpoint/2010/main" val="3582514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3891064" y="1268760"/>
            <a:ext cx="4857400" cy="4896544"/>
          </a:xfrm>
        </p:spPr>
        <p:txBody>
          <a:bodyPr/>
          <a:lstStyle/>
          <a:p>
            <a:r>
              <a:rPr lang="fi-FI" dirty="0"/>
              <a:t>Kaukosäädintä voi myös käyttää lukitussa tilassa (kaukosäätimellä ei tällöin ohjelmoida tunnistinta)</a:t>
            </a:r>
          </a:p>
          <a:p>
            <a:r>
              <a:rPr lang="fi-FI" dirty="0"/>
              <a:t>valoja voidaan kirkastaa tai himmentää painamalla lukitussa tilassa näitä näppäimiä. </a:t>
            </a:r>
          </a:p>
          <a:p>
            <a:r>
              <a:rPr lang="fi-FI" dirty="0"/>
              <a:t>testitilan aktivointi. Testitilassa valot syttyvät jokaisesta liikkeestä ja palavat noin 2 sekunnin ajan. Painamalla </a:t>
            </a:r>
            <a:r>
              <a:rPr lang="fi-FI" dirty="0" err="1"/>
              <a:t>reset</a:t>
            </a:r>
            <a:r>
              <a:rPr lang="fi-FI" dirty="0"/>
              <a:t> näppäintä poistut testitilasta</a:t>
            </a:r>
          </a:p>
          <a:p>
            <a:r>
              <a:rPr lang="fi-FI" dirty="0"/>
              <a:t>Valot sammutetaan ja viiveajat </a:t>
            </a:r>
            <a:r>
              <a:rPr lang="fi-FI" dirty="0" err="1"/>
              <a:t>resetoidaan</a:t>
            </a:r>
            <a:r>
              <a:rPr lang="fi-FI" dirty="0"/>
              <a:t>. </a:t>
            </a:r>
          </a:p>
          <a:p>
            <a:endParaRPr lang="fi-FI" dirty="0"/>
          </a:p>
        </p:txBody>
      </p:sp>
      <p:sp>
        <p:nvSpPr>
          <p:cNvPr id="3" name="Otsikko 2"/>
          <p:cNvSpPr>
            <a:spLocks noGrp="1"/>
          </p:cNvSpPr>
          <p:nvPr>
            <p:ph type="title"/>
          </p:nvPr>
        </p:nvSpPr>
        <p:spPr/>
        <p:txBody>
          <a:bodyPr/>
          <a:lstStyle/>
          <a:p>
            <a:r>
              <a:rPr lang="fi-FI" dirty="0"/>
              <a:t>Kaukosäätimen toiminnot lukitussa tilassa</a:t>
            </a:r>
          </a:p>
        </p:txBody>
      </p:sp>
      <p:pic>
        <p:nvPicPr>
          <p:cNvPr id="4" name="Kuva 3"/>
          <p:cNvPicPr>
            <a:picLocks noChangeAspect="1"/>
          </p:cNvPicPr>
          <p:nvPr/>
        </p:nvPicPr>
        <p:blipFill rotWithShape="1">
          <a:blip r:embed="rId2"/>
          <a:srcRect t="17182" b="14092"/>
          <a:stretch/>
        </p:blipFill>
        <p:spPr>
          <a:xfrm>
            <a:off x="3002709" y="2253816"/>
            <a:ext cx="936104" cy="482750"/>
          </a:xfrm>
          <a:prstGeom prst="rect">
            <a:avLst/>
          </a:prstGeom>
        </p:spPr>
      </p:pic>
      <p:pic>
        <p:nvPicPr>
          <p:cNvPr id="5" name="Kuva 4"/>
          <p:cNvPicPr>
            <a:picLocks noChangeAspect="1"/>
          </p:cNvPicPr>
          <p:nvPr/>
        </p:nvPicPr>
        <p:blipFill rotWithShape="1">
          <a:blip r:embed="rId3"/>
          <a:srcRect b="50000"/>
          <a:stretch/>
        </p:blipFill>
        <p:spPr>
          <a:xfrm>
            <a:off x="3362750" y="3157310"/>
            <a:ext cx="576063" cy="559722"/>
          </a:xfrm>
          <a:prstGeom prst="rect">
            <a:avLst/>
          </a:prstGeom>
        </p:spPr>
      </p:pic>
      <p:pic>
        <p:nvPicPr>
          <p:cNvPr id="6" name="Kuva 5"/>
          <p:cNvPicPr>
            <a:picLocks noChangeAspect="1"/>
          </p:cNvPicPr>
          <p:nvPr/>
        </p:nvPicPr>
        <p:blipFill rotWithShape="1">
          <a:blip r:embed="rId3"/>
          <a:srcRect l="-1471" t="50000" r="1471"/>
          <a:stretch/>
        </p:blipFill>
        <p:spPr>
          <a:xfrm>
            <a:off x="3386625" y="4747234"/>
            <a:ext cx="576063" cy="559722"/>
          </a:xfrm>
          <a:prstGeom prst="rect">
            <a:avLst/>
          </a:prstGeom>
        </p:spPr>
      </p:pic>
    </p:spTree>
    <p:extLst>
      <p:ext uri="{BB962C8B-B14F-4D97-AF65-F5344CB8AC3E}">
        <p14:creationId xmlns:p14="http://schemas.microsoft.com/office/powerpoint/2010/main" val="1079700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normAutofit fontScale="92500" lnSpcReduction="10000"/>
          </a:bodyPr>
          <a:lstStyle/>
          <a:p>
            <a:r>
              <a:rPr lang="fi-FI" dirty="0"/>
              <a:t>Tunnistimeen voidaan liittää enintään 2 tai 3 painonappia eri lähtöjä ohjaamaan.</a:t>
            </a:r>
          </a:p>
          <a:p>
            <a:endParaRPr lang="fi-FI" dirty="0"/>
          </a:p>
          <a:p>
            <a:r>
              <a:rPr lang="fi-FI" dirty="0"/>
              <a:t>Kahden painikkeen tilassa: </a:t>
            </a:r>
          </a:p>
          <a:p>
            <a:pPr lvl="1"/>
            <a:r>
              <a:rPr lang="fi-FI" dirty="0"/>
              <a:t>S1 ohjaa DALI kanavia 1 ja 2.</a:t>
            </a:r>
          </a:p>
          <a:p>
            <a:pPr lvl="1"/>
            <a:r>
              <a:rPr lang="fi-FI" dirty="0"/>
              <a:t>S2 ohjaa relelähtöä päälle / pois.</a:t>
            </a:r>
          </a:p>
          <a:p>
            <a:r>
              <a:rPr lang="fi-FI" dirty="0"/>
              <a:t>Kolmen painikkeen tilassa</a:t>
            </a:r>
          </a:p>
          <a:p>
            <a:pPr lvl="1"/>
            <a:r>
              <a:rPr lang="fi-FI" dirty="0"/>
              <a:t>S1 ohjaa DALI-kanavaa 1</a:t>
            </a:r>
          </a:p>
          <a:p>
            <a:pPr lvl="1"/>
            <a:r>
              <a:rPr lang="fi-FI" dirty="0"/>
              <a:t>S2 ohjaa DALI-kanavaa 2</a:t>
            </a:r>
          </a:p>
          <a:p>
            <a:pPr lvl="1"/>
            <a:r>
              <a:rPr lang="fi-FI" dirty="0"/>
              <a:t>S3 ohjaa relelähtöä päälle / pois.</a:t>
            </a:r>
          </a:p>
          <a:p>
            <a:endParaRPr lang="fi-FI" dirty="0"/>
          </a:p>
          <a:p>
            <a:r>
              <a:rPr lang="fi-FI" dirty="0"/>
              <a:t>Painamalla nappia kerran, valot sammuu. Painamalla uudestaan valot syttyvät. Jos painonappia pidetään pohjassa valot kirkastuvat. Kun nappia pidetään uudestaan pohjassa, valot himmenevät.</a:t>
            </a:r>
          </a:p>
        </p:txBody>
      </p:sp>
      <p:sp>
        <p:nvSpPr>
          <p:cNvPr id="3" name="Otsikko 2"/>
          <p:cNvSpPr>
            <a:spLocks noGrp="1"/>
          </p:cNvSpPr>
          <p:nvPr>
            <p:ph type="title"/>
          </p:nvPr>
        </p:nvSpPr>
        <p:spPr/>
        <p:txBody>
          <a:bodyPr/>
          <a:lstStyle/>
          <a:p>
            <a:r>
              <a:rPr lang="fi-FI" dirty="0"/>
              <a:t>Tunnistimeen liitettyjen painonappien toiminnot</a:t>
            </a:r>
          </a:p>
        </p:txBody>
      </p:sp>
    </p:spTree>
    <p:extLst>
      <p:ext uri="{BB962C8B-B14F-4D97-AF65-F5344CB8AC3E}">
        <p14:creationId xmlns:p14="http://schemas.microsoft.com/office/powerpoint/2010/main" val="1978792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457200" y="2276872"/>
            <a:ext cx="8219256" cy="3672408"/>
          </a:xfrm>
        </p:spPr>
        <p:txBody>
          <a:bodyPr>
            <a:normAutofit/>
          </a:bodyPr>
          <a:lstStyle/>
          <a:p>
            <a:pPr marL="0" indent="0" algn="ctr">
              <a:buNone/>
            </a:pPr>
            <a:r>
              <a:rPr lang="sv-SE" sz="3200" dirty="0" err="1"/>
              <a:t>Myynti</a:t>
            </a:r>
            <a:r>
              <a:rPr lang="sv-SE" sz="3200" dirty="0"/>
              <a:t>, Asiakaspalvelu</a:t>
            </a:r>
          </a:p>
          <a:p>
            <a:pPr marL="0" indent="0" algn="ctr">
              <a:buNone/>
            </a:pPr>
            <a:r>
              <a:rPr lang="sv-SE" sz="3200" dirty="0"/>
              <a:t>Puh. 010 217 0300</a:t>
            </a:r>
          </a:p>
          <a:p>
            <a:pPr marL="0" indent="0" algn="ctr">
              <a:buNone/>
            </a:pPr>
            <a:r>
              <a:rPr lang="en-US" sz="3200" dirty="0"/>
              <a:t>asiakaspalvelu@nylund.fi</a:t>
            </a:r>
            <a:endParaRPr lang="sv-SE" sz="3200" dirty="0"/>
          </a:p>
          <a:p>
            <a:pPr marL="0" indent="0">
              <a:buNone/>
            </a:pPr>
            <a:endParaRPr lang="fi-FI" dirty="0"/>
          </a:p>
        </p:txBody>
      </p:sp>
      <p:sp>
        <p:nvSpPr>
          <p:cNvPr id="3" name="Otsikko 2"/>
          <p:cNvSpPr>
            <a:spLocks noGrp="1"/>
          </p:cNvSpPr>
          <p:nvPr>
            <p:ph type="title"/>
          </p:nvPr>
        </p:nvSpPr>
        <p:spPr>
          <a:xfrm>
            <a:off x="539552" y="-10972"/>
            <a:ext cx="8229600" cy="1052736"/>
          </a:xfrm>
        </p:spPr>
        <p:txBody>
          <a:bodyPr/>
          <a:lstStyle/>
          <a:p>
            <a:r>
              <a:rPr lang="en-GB" dirty="0" err="1"/>
              <a:t>Lisätietoa</a:t>
            </a:r>
            <a:r>
              <a:rPr lang="en-GB" dirty="0"/>
              <a:t> </a:t>
            </a:r>
            <a:r>
              <a:rPr lang="en-GB" dirty="0" err="1"/>
              <a:t>tunnistimista</a:t>
            </a:r>
            <a:r>
              <a:rPr lang="en-GB" dirty="0"/>
              <a:t> </a:t>
            </a:r>
            <a:endParaRPr lang="fi-FI" dirty="0"/>
          </a:p>
        </p:txBody>
      </p:sp>
    </p:spTree>
    <p:extLst>
      <p:ext uri="{BB962C8B-B14F-4D97-AF65-F5344CB8AC3E}">
        <p14:creationId xmlns:p14="http://schemas.microsoft.com/office/powerpoint/2010/main" val="1380388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457200" y="1268760"/>
            <a:ext cx="8219256" cy="4896544"/>
          </a:xfrm>
        </p:spPr>
        <p:txBody>
          <a:bodyPr>
            <a:normAutofit/>
          </a:bodyPr>
          <a:lstStyle/>
          <a:p>
            <a:pPr>
              <a:lnSpc>
                <a:spcPct val="100000"/>
              </a:lnSpc>
            </a:pPr>
            <a:r>
              <a:rPr lang="fi-FI" dirty="0"/>
              <a:t>Tunnistin on erityisesti koululuokkiin suunniteltu läsnäolotunnistin tunnistin. </a:t>
            </a:r>
          </a:p>
          <a:p>
            <a:pPr>
              <a:lnSpc>
                <a:spcPct val="100000"/>
              </a:lnSpc>
            </a:pPr>
            <a:r>
              <a:rPr lang="fi-FI" dirty="0"/>
              <a:t>Tunnistin kykenee ohjaamaan kahta DALI ryhmää erikseen (2DALI). Tunnistimessa on kaksi kohdistettavaa valoisuusanturia joka ohjaavat omia DALI ryhmiä. </a:t>
            </a:r>
          </a:p>
          <a:p>
            <a:pPr>
              <a:lnSpc>
                <a:spcPct val="100000"/>
              </a:lnSpc>
            </a:pPr>
            <a:r>
              <a:rPr lang="fi-FI" dirty="0"/>
              <a:t>Tunnistimessa on myös yksi rele (1C) johon voi liittää esimerkiksi tauluvalon tai ilmastointiohjauksen.</a:t>
            </a:r>
          </a:p>
          <a:p>
            <a:pPr>
              <a:lnSpc>
                <a:spcPct val="100000"/>
              </a:lnSpc>
            </a:pPr>
            <a:r>
              <a:rPr lang="fi-FI" dirty="0"/>
              <a:t>Tunnistin toimii kahden tai kolmen painonapin moodissa.</a:t>
            </a:r>
          </a:p>
          <a:p>
            <a:pPr>
              <a:lnSpc>
                <a:spcPct val="100000"/>
              </a:lnSpc>
            </a:pPr>
            <a:r>
              <a:rPr lang="fi-FI" dirty="0"/>
              <a:t>Kahden painikkeen moodi on tehdasasetus, joka voidaan vaihtaa kalibrointivaiheen aikana. </a:t>
            </a:r>
          </a:p>
          <a:p>
            <a:pPr>
              <a:lnSpc>
                <a:spcPct val="100000"/>
              </a:lnSpc>
            </a:pPr>
            <a:r>
              <a:rPr lang="fi-FI" dirty="0"/>
              <a:t>Painonapeissa ei saa olla indikaatiolamppuja.</a:t>
            </a:r>
          </a:p>
        </p:txBody>
      </p:sp>
      <p:sp>
        <p:nvSpPr>
          <p:cNvPr id="3" name="Otsikko 2"/>
          <p:cNvSpPr>
            <a:spLocks noGrp="1"/>
          </p:cNvSpPr>
          <p:nvPr>
            <p:ph type="title"/>
          </p:nvPr>
        </p:nvSpPr>
        <p:spPr/>
        <p:txBody>
          <a:bodyPr/>
          <a:lstStyle/>
          <a:p>
            <a:r>
              <a:rPr lang="fi-FI" dirty="0"/>
              <a:t>PD4-M-TRIO-2DALI/DSI-1C tunnistin</a:t>
            </a:r>
          </a:p>
        </p:txBody>
      </p:sp>
    </p:spTree>
    <p:extLst>
      <p:ext uri="{BB962C8B-B14F-4D97-AF65-F5344CB8AC3E}">
        <p14:creationId xmlns:p14="http://schemas.microsoft.com/office/powerpoint/2010/main" val="1786839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a:t>Kytkentä</a:t>
            </a:r>
          </a:p>
        </p:txBody>
      </p:sp>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247406"/>
            <a:ext cx="7620000" cy="4791075"/>
          </a:xfrm>
          <a:prstGeom prst="rect">
            <a:avLst/>
          </a:prstGeom>
        </p:spPr>
      </p:pic>
    </p:spTree>
    <p:extLst>
      <p:ext uri="{BB962C8B-B14F-4D97-AF65-F5344CB8AC3E}">
        <p14:creationId xmlns:p14="http://schemas.microsoft.com/office/powerpoint/2010/main" val="2903073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dirty="0"/>
              <a:t>Ohjelmointi käynnistettäessä</a:t>
            </a:r>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6867" y="828139"/>
            <a:ext cx="4248472" cy="5057705"/>
          </a:xfrm>
          <a:prstGeom prst="rect">
            <a:avLst/>
          </a:prstGeom>
        </p:spPr>
      </p:pic>
      <p:sp>
        <p:nvSpPr>
          <p:cNvPr id="7" name="Tekstin paikkamerkki 1"/>
          <p:cNvSpPr>
            <a:spLocks noGrp="1"/>
          </p:cNvSpPr>
          <p:nvPr>
            <p:ph type="body" sz="quarter" idx="10"/>
          </p:nvPr>
        </p:nvSpPr>
        <p:spPr>
          <a:xfrm>
            <a:off x="457200" y="1268760"/>
            <a:ext cx="4546848" cy="4896544"/>
          </a:xfrm>
        </p:spPr>
        <p:txBody>
          <a:bodyPr>
            <a:normAutofit/>
          </a:bodyPr>
          <a:lstStyle/>
          <a:p>
            <a:pPr>
              <a:lnSpc>
                <a:spcPct val="100000"/>
              </a:lnSpc>
            </a:pPr>
            <a:r>
              <a:rPr lang="fi-FI" dirty="0"/>
              <a:t>Kalibrointivaiheessa ensimmäiset 60 s käyttösähköjen kytkennän jälkeen voidaan tehdä muutamia pysyviä asetuksia.</a:t>
            </a:r>
          </a:p>
          <a:p>
            <a:pPr>
              <a:lnSpc>
                <a:spcPct val="100000"/>
              </a:lnSpc>
            </a:pPr>
            <a:r>
              <a:rPr lang="fi-FI" dirty="0"/>
              <a:t>Painonappi 2/3 painiketta </a:t>
            </a:r>
          </a:p>
          <a:p>
            <a:pPr>
              <a:lnSpc>
                <a:spcPct val="100000"/>
              </a:lnSpc>
            </a:pPr>
            <a:r>
              <a:rPr lang="fi-FI" dirty="0"/>
              <a:t>Soft </a:t>
            </a:r>
            <a:r>
              <a:rPr lang="fi-FI" dirty="0" err="1"/>
              <a:t>start</a:t>
            </a:r>
            <a:r>
              <a:rPr lang="fi-FI" dirty="0"/>
              <a:t> aktivoidaan min painikkeesta ja poistetaan käytöstä </a:t>
            </a:r>
            <a:r>
              <a:rPr lang="fi-FI" dirty="0" err="1"/>
              <a:t>max</a:t>
            </a:r>
            <a:r>
              <a:rPr lang="fi-FI" dirty="0"/>
              <a:t> painikkeesta.</a:t>
            </a:r>
          </a:p>
        </p:txBody>
      </p:sp>
      <p:sp>
        <p:nvSpPr>
          <p:cNvPr id="5" name="Suorakulmio 4"/>
          <p:cNvSpPr/>
          <p:nvPr/>
        </p:nvSpPr>
        <p:spPr>
          <a:xfrm>
            <a:off x="6267605" y="3021271"/>
            <a:ext cx="936104" cy="432048"/>
          </a:xfrm>
          <a:prstGeom prst="rect">
            <a:avLst/>
          </a:prstGeom>
          <a:noFill/>
          <a:ln w="41275"/>
        </p:spPr>
        <p:style>
          <a:lnRef idx="2">
            <a:schemeClr val="accent1"/>
          </a:lnRef>
          <a:fillRef idx="1">
            <a:schemeClr val="lt1"/>
          </a:fillRef>
          <a:effectRef idx="0">
            <a:schemeClr val="accent1"/>
          </a:effectRef>
          <a:fontRef idx="minor">
            <a:schemeClr val="dk1"/>
          </a:fontRef>
        </p:style>
        <p:txBody>
          <a:bodyPr rtlCol="0" anchor="ctr"/>
          <a:lstStyle/>
          <a:p>
            <a:pPr algn="ctr"/>
            <a:endParaRPr lang="fi-FI"/>
          </a:p>
        </p:txBody>
      </p:sp>
      <p:cxnSp>
        <p:nvCxnSpPr>
          <p:cNvPr id="6" name="Suora nuoliyhdysviiva 5"/>
          <p:cNvCxnSpPr>
            <a:cxnSpLocks/>
          </p:cNvCxnSpPr>
          <p:nvPr/>
        </p:nvCxnSpPr>
        <p:spPr>
          <a:xfrm flipV="1">
            <a:off x="4202349" y="3210427"/>
            <a:ext cx="1986924" cy="250292"/>
          </a:xfrm>
          <a:prstGeom prst="straightConnector1">
            <a:avLst/>
          </a:prstGeom>
          <a:ln w="4127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5518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lstStyle/>
          <a:p>
            <a:endParaRPr lang="fi-FI" dirty="0"/>
          </a:p>
        </p:txBody>
      </p:sp>
      <p:sp>
        <p:nvSpPr>
          <p:cNvPr id="3" name="Otsikko 2"/>
          <p:cNvSpPr>
            <a:spLocks noGrp="1"/>
          </p:cNvSpPr>
          <p:nvPr>
            <p:ph type="title"/>
          </p:nvPr>
        </p:nvSpPr>
        <p:spPr/>
        <p:txBody>
          <a:bodyPr/>
          <a:lstStyle/>
          <a:p>
            <a:r>
              <a:rPr lang="fi-FI" dirty="0"/>
              <a:t>Tunnistimen valvonta-alue</a:t>
            </a:r>
          </a:p>
        </p:txBody>
      </p:sp>
      <p:pic>
        <p:nvPicPr>
          <p:cNvPr id="4" name="Kuva 3"/>
          <p:cNvPicPr>
            <a:picLocks noChangeAspect="1"/>
          </p:cNvPicPr>
          <p:nvPr/>
        </p:nvPicPr>
        <p:blipFill>
          <a:blip r:embed="rId2"/>
          <a:stretch>
            <a:fillRect/>
          </a:stretch>
        </p:blipFill>
        <p:spPr>
          <a:xfrm>
            <a:off x="492797" y="1340768"/>
            <a:ext cx="5544617" cy="4536602"/>
          </a:xfrm>
          <a:prstGeom prst="rect">
            <a:avLst/>
          </a:prstGeom>
        </p:spPr>
      </p:pic>
      <p:sp>
        <p:nvSpPr>
          <p:cNvPr id="5" name="Tekstiruutu 4"/>
          <p:cNvSpPr txBox="1"/>
          <p:nvPr/>
        </p:nvSpPr>
        <p:spPr>
          <a:xfrm>
            <a:off x="5436096" y="1772816"/>
            <a:ext cx="3456384" cy="307777"/>
          </a:xfrm>
          <a:prstGeom prst="rect">
            <a:avLst/>
          </a:prstGeom>
          <a:noFill/>
        </p:spPr>
        <p:txBody>
          <a:bodyPr wrap="square" rtlCol="0">
            <a:spAutoFit/>
          </a:bodyPr>
          <a:lstStyle/>
          <a:p>
            <a:r>
              <a:rPr lang="fi-FI" sz="1400" dirty="0"/>
              <a:t>Kulku sivuttain suhteessa tunnistimeen</a:t>
            </a:r>
          </a:p>
        </p:txBody>
      </p:sp>
      <p:sp>
        <p:nvSpPr>
          <p:cNvPr id="6" name="Tekstiruutu 5"/>
          <p:cNvSpPr txBox="1"/>
          <p:nvPr/>
        </p:nvSpPr>
        <p:spPr>
          <a:xfrm>
            <a:off x="5431439" y="2080593"/>
            <a:ext cx="3456384" cy="307777"/>
          </a:xfrm>
          <a:prstGeom prst="rect">
            <a:avLst/>
          </a:prstGeom>
          <a:noFill/>
        </p:spPr>
        <p:txBody>
          <a:bodyPr wrap="square" rtlCol="0">
            <a:spAutoFit/>
          </a:bodyPr>
          <a:lstStyle/>
          <a:p>
            <a:r>
              <a:rPr lang="fi-FI" sz="1400" dirty="0"/>
              <a:t>Kulku suoraan kohti tunnistinta</a:t>
            </a:r>
          </a:p>
        </p:txBody>
      </p:sp>
      <p:sp>
        <p:nvSpPr>
          <p:cNvPr id="7" name="Tekstiruutu 6"/>
          <p:cNvSpPr txBox="1"/>
          <p:nvPr/>
        </p:nvSpPr>
        <p:spPr>
          <a:xfrm>
            <a:off x="5431439" y="2359365"/>
            <a:ext cx="3456384" cy="307777"/>
          </a:xfrm>
          <a:prstGeom prst="rect">
            <a:avLst/>
          </a:prstGeom>
          <a:noFill/>
        </p:spPr>
        <p:txBody>
          <a:bodyPr wrap="square" rtlCol="0">
            <a:spAutoFit/>
          </a:bodyPr>
          <a:lstStyle/>
          <a:p>
            <a:r>
              <a:rPr lang="fi-FI" sz="1400" dirty="0"/>
              <a:t>Istuttaessa</a:t>
            </a:r>
          </a:p>
        </p:txBody>
      </p:sp>
      <p:pic>
        <p:nvPicPr>
          <p:cNvPr id="8" name="Kuva 7"/>
          <p:cNvPicPr>
            <a:picLocks noChangeAspect="1"/>
          </p:cNvPicPr>
          <p:nvPr/>
        </p:nvPicPr>
        <p:blipFill>
          <a:blip r:embed="rId3"/>
          <a:stretch>
            <a:fillRect/>
          </a:stretch>
        </p:blipFill>
        <p:spPr>
          <a:xfrm>
            <a:off x="5971112" y="3779356"/>
            <a:ext cx="2715688" cy="2317874"/>
          </a:xfrm>
          <a:prstGeom prst="rect">
            <a:avLst/>
          </a:prstGeom>
        </p:spPr>
      </p:pic>
      <p:sp>
        <p:nvSpPr>
          <p:cNvPr id="9" name="Tekstiruutu 8"/>
          <p:cNvSpPr txBox="1"/>
          <p:nvPr/>
        </p:nvSpPr>
        <p:spPr>
          <a:xfrm>
            <a:off x="5915694" y="3417102"/>
            <a:ext cx="2972129" cy="307777"/>
          </a:xfrm>
          <a:prstGeom prst="rect">
            <a:avLst/>
          </a:prstGeom>
          <a:noFill/>
        </p:spPr>
        <p:txBody>
          <a:bodyPr wrap="square" rtlCol="0">
            <a:spAutoFit/>
          </a:bodyPr>
          <a:lstStyle/>
          <a:p>
            <a:r>
              <a:rPr lang="fi-FI" sz="1400" b="1" dirty="0"/>
              <a:t>Valvonta-alue eri asennuskorkeuksilla</a:t>
            </a:r>
          </a:p>
        </p:txBody>
      </p:sp>
    </p:spTree>
    <p:extLst>
      <p:ext uri="{BB962C8B-B14F-4D97-AF65-F5344CB8AC3E}">
        <p14:creationId xmlns:p14="http://schemas.microsoft.com/office/powerpoint/2010/main" val="1082481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lstStyle/>
          <a:p>
            <a:endParaRPr lang="fi-FI"/>
          </a:p>
        </p:txBody>
      </p:sp>
      <p:sp>
        <p:nvSpPr>
          <p:cNvPr id="3" name="Otsikko 2"/>
          <p:cNvSpPr>
            <a:spLocks noGrp="1"/>
          </p:cNvSpPr>
          <p:nvPr>
            <p:ph type="title"/>
          </p:nvPr>
        </p:nvSpPr>
        <p:spPr/>
        <p:txBody>
          <a:bodyPr/>
          <a:lstStyle/>
          <a:p>
            <a:r>
              <a:rPr lang="fi-FI" dirty="0"/>
              <a:t>Tunnistimen sijoitus luokkahuoneeseen</a:t>
            </a:r>
          </a:p>
        </p:txBody>
      </p:sp>
      <p:pic>
        <p:nvPicPr>
          <p:cNvPr id="4" name="Kuva 3"/>
          <p:cNvPicPr>
            <a:picLocks noChangeAspect="1"/>
          </p:cNvPicPr>
          <p:nvPr/>
        </p:nvPicPr>
        <p:blipFill rotWithShape="1">
          <a:blip r:embed="rId2"/>
          <a:srcRect l="37006" t="30400" r="28738" b="24801"/>
          <a:stretch/>
        </p:blipFill>
        <p:spPr>
          <a:xfrm>
            <a:off x="457200" y="1295019"/>
            <a:ext cx="6552728" cy="4820398"/>
          </a:xfrm>
          <a:prstGeom prst="rect">
            <a:avLst/>
          </a:prstGeom>
        </p:spPr>
      </p:pic>
      <p:sp>
        <p:nvSpPr>
          <p:cNvPr id="5" name="Tekstiruutu 4"/>
          <p:cNvSpPr txBox="1"/>
          <p:nvPr/>
        </p:nvSpPr>
        <p:spPr>
          <a:xfrm>
            <a:off x="6804248" y="1628800"/>
            <a:ext cx="1944216" cy="3416320"/>
          </a:xfrm>
          <a:prstGeom prst="rect">
            <a:avLst/>
          </a:prstGeom>
          <a:solidFill>
            <a:schemeClr val="bg1"/>
          </a:solidFill>
        </p:spPr>
        <p:txBody>
          <a:bodyPr wrap="square" rtlCol="0">
            <a:spAutoFit/>
          </a:bodyPr>
          <a:lstStyle/>
          <a:p>
            <a:r>
              <a:rPr lang="fi-FI" dirty="0"/>
              <a:t>Tunnistin kannattaa sijoittaa lähemmäs opettajan pöytää.</a:t>
            </a:r>
          </a:p>
          <a:p>
            <a:endParaRPr lang="fi-FI" dirty="0"/>
          </a:p>
          <a:p>
            <a:r>
              <a:rPr lang="fi-FI" dirty="0"/>
              <a:t>Jos huone on esimerkkihuonetta isompi, käytä valvonta-aluetta laajentamiseksi PD4-S Slave tunnistinta</a:t>
            </a:r>
          </a:p>
        </p:txBody>
      </p:sp>
    </p:spTree>
    <p:extLst>
      <p:ext uri="{BB962C8B-B14F-4D97-AF65-F5344CB8AC3E}">
        <p14:creationId xmlns:p14="http://schemas.microsoft.com/office/powerpoint/2010/main" val="3383741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rotWithShape="1">
          <a:blip r:embed="rId2"/>
          <a:srcRect l="5157"/>
          <a:stretch/>
        </p:blipFill>
        <p:spPr>
          <a:xfrm>
            <a:off x="6326222" y="1266269"/>
            <a:ext cx="2295858" cy="2234739"/>
          </a:xfrm>
          <a:prstGeom prst="rect">
            <a:avLst/>
          </a:prstGeom>
        </p:spPr>
      </p:pic>
      <p:sp>
        <p:nvSpPr>
          <p:cNvPr id="3" name="Otsikko 2"/>
          <p:cNvSpPr>
            <a:spLocks noGrp="1"/>
          </p:cNvSpPr>
          <p:nvPr>
            <p:ph type="title"/>
          </p:nvPr>
        </p:nvSpPr>
        <p:spPr/>
        <p:txBody>
          <a:bodyPr/>
          <a:lstStyle/>
          <a:p>
            <a:r>
              <a:rPr lang="fi-FI" dirty="0"/>
              <a:t>Tunnistimen LED indikaattorit ja valoisuusanturit</a:t>
            </a:r>
          </a:p>
        </p:txBody>
      </p:sp>
      <p:pic>
        <p:nvPicPr>
          <p:cNvPr id="4" name="Kuva 3"/>
          <p:cNvPicPr>
            <a:picLocks noChangeAspect="1"/>
          </p:cNvPicPr>
          <p:nvPr/>
        </p:nvPicPr>
        <p:blipFill rotWithShape="1">
          <a:blip r:embed="rId3"/>
          <a:srcRect t="13567"/>
          <a:stretch/>
        </p:blipFill>
        <p:spPr>
          <a:xfrm>
            <a:off x="6326222" y="3740979"/>
            <a:ext cx="2262540" cy="2214458"/>
          </a:xfrm>
          <a:prstGeom prst="rect">
            <a:avLst/>
          </a:prstGeom>
        </p:spPr>
      </p:pic>
      <p:pic>
        <p:nvPicPr>
          <p:cNvPr id="5" name="Kuva 4"/>
          <p:cNvPicPr>
            <a:picLocks noChangeAspect="1"/>
          </p:cNvPicPr>
          <p:nvPr/>
        </p:nvPicPr>
        <p:blipFill rotWithShape="1">
          <a:blip r:embed="rId4"/>
          <a:srcRect r="7550"/>
          <a:stretch/>
        </p:blipFill>
        <p:spPr>
          <a:xfrm>
            <a:off x="3419872" y="1412776"/>
            <a:ext cx="2581773" cy="3048000"/>
          </a:xfrm>
          <a:prstGeom prst="rect">
            <a:avLst/>
          </a:prstGeom>
        </p:spPr>
      </p:pic>
      <p:sp>
        <p:nvSpPr>
          <p:cNvPr id="7" name="Tekstiruutu 6"/>
          <p:cNvSpPr txBox="1"/>
          <p:nvPr/>
        </p:nvSpPr>
        <p:spPr>
          <a:xfrm>
            <a:off x="6660232" y="5877272"/>
            <a:ext cx="797260" cy="461665"/>
          </a:xfrm>
          <a:prstGeom prst="rect">
            <a:avLst/>
          </a:prstGeom>
          <a:noFill/>
        </p:spPr>
        <p:txBody>
          <a:bodyPr wrap="square" rtlCol="0">
            <a:spAutoFit/>
          </a:bodyPr>
          <a:lstStyle/>
          <a:p>
            <a:r>
              <a:rPr lang="fi-FI" sz="2400" b="1" dirty="0">
                <a:latin typeface="Tahoma" panose="020B0604030504040204" pitchFamily="34" charset="0"/>
                <a:ea typeface="Tahoma" panose="020B0604030504040204" pitchFamily="34" charset="0"/>
                <a:cs typeface="Tahoma" panose="020B0604030504040204" pitchFamily="34" charset="0"/>
              </a:rPr>
              <a:t>FP</a:t>
            </a:r>
          </a:p>
        </p:txBody>
      </p:sp>
      <p:sp>
        <p:nvSpPr>
          <p:cNvPr id="8" name="Tekstin paikkamerkki 1"/>
          <p:cNvSpPr>
            <a:spLocks noGrp="1"/>
          </p:cNvSpPr>
          <p:nvPr>
            <p:ph type="body" sz="quarter" idx="10"/>
          </p:nvPr>
        </p:nvSpPr>
        <p:spPr>
          <a:xfrm>
            <a:off x="457200" y="1268760"/>
            <a:ext cx="2962672" cy="4896544"/>
          </a:xfrm>
        </p:spPr>
        <p:txBody>
          <a:bodyPr>
            <a:normAutofit fontScale="85000" lnSpcReduction="20000"/>
          </a:bodyPr>
          <a:lstStyle/>
          <a:p>
            <a:pPr marL="0" indent="0">
              <a:lnSpc>
                <a:spcPct val="100000"/>
              </a:lnSpc>
              <a:buNone/>
            </a:pPr>
            <a:r>
              <a:rPr lang="fi-FI" sz="1500" b="1" dirty="0"/>
              <a:t>Valoisuusanturit</a:t>
            </a:r>
          </a:p>
          <a:p>
            <a:pPr>
              <a:lnSpc>
                <a:spcPct val="100000"/>
              </a:lnSpc>
            </a:pPr>
            <a:r>
              <a:rPr lang="fi-FI" sz="1400" dirty="0"/>
              <a:t>A-ohjaa DALI ryhmää E1 DALI</a:t>
            </a:r>
          </a:p>
          <a:p>
            <a:pPr>
              <a:lnSpc>
                <a:spcPct val="100000"/>
              </a:lnSpc>
            </a:pPr>
            <a:r>
              <a:rPr lang="fi-FI" sz="1400" dirty="0"/>
              <a:t>B-ohjaa DALI ryhmää E2 DALI</a:t>
            </a:r>
          </a:p>
          <a:p>
            <a:pPr>
              <a:lnSpc>
                <a:spcPct val="100000"/>
              </a:lnSpc>
            </a:pPr>
            <a:endParaRPr lang="fi-FI" sz="1400" dirty="0"/>
          </a:p>
          <a:p>
            <a:pPr marL="0" indent="0">
              <a:lnSpc>
                <a:spcPct val="100000"/>
              </a:lnSpc>
              <a:buNone/>
            </a:pPr>
            <a:r>
              <a:rPr lang="fi-FI" sz="1500" b="1" dirty="0"/>
              <a:t>DIP kytkimet</a:t>
            </a:r>
          </a:p>
          <a:p>
            <a:pPr>
              <a:lnSpc>
                <a:spcPct val="100000"/>
              </a:lnSpc>
            </a:pPr>
            <a:r>
              <a:rPr lang="fi-FI" sz="1400" dirty="0"/>
              <a:t>DIP 1 HA vaihtaa automaatti- ja puoliautomaattitoiminnon välillä. Tehdasasetus on automaattitoiminto. Puoliautomaattitilassa valot syttyvät tilaan vasta kun painetaan painonapista. </a:t>
            </a:r>
          </a:p>
          <a:p>
            <a:pPr>
              <a:lnSpc>
                <a:spcPct val="100000"/>
              </a:lnSpc>
            </a:pPr>
            <a:r>
              <a:rPr lang="fi-FI" sz="1400" dirty="0"/>
              <a:t>DIP 2 INI On/</a:t>
            </a:r>
            <a:r>
              <a:rPr lang="fi-FI" sz="1400" dirty="0" err="1"/>
              <a:t>Off</a:t>
            </a:r>
            <a:r>
              <a:rPr lang="fi-FI" sz="1400" dirty="0"/>
              <a:t>. Syttyykö valot kun tunnistimeen kytkeytyy sähkö. Jos asennossa OFF (tehdasasetus) valot syttyvät. ON asennossa eivät syty kun tunnistimeen kytkeytyy sähkö. </a:t>
            </a:r>
          </a:p>
          <a:p>
            <a:pPr>
              <a:lnSpc>
                <a:spcPct val="100000"/>
              </a:lnSpc>
            </a:pPr>
            <a:r>
              <a:rPr lang="fi-FI" sz="1400" dirty="0"/>
              <a:t>DIP 3 RESET. Tällä DIP kytkimellä voidaan </a:t>
            </a:r>
            <a:r>
              <a:rPr lang="fi-FI" sz="1400" dirty="0" err="1"/>
              <a:t>resetoida</a:t>
            </a:r>
            <a:r>
              <a:rPr lang="fi-FI" sz="1400" dirty="0"/>
              <a:t> kaikki kaukosäätimellä tehdyt ohjelmoinnit. Tehdasasetus on OFF. </a:t>
            </a:r>
            <a:r>
              <a:rPr lang="fi-FI" sz="1400" dirty="0" err="1"/>
              <a:t>Resetointia</a:t>
            </a:r>
            <a:r>
              <a:rPr lang="fi-FI" sz="1400" dirty="0"/>
              <a:t> varten vie DIP kytkin 1-2 sekunniksi ON asentoon. </a:t>
            </a:r>
          </a:p>
        </p:txBody>
      </p:sp>
    </p:spTree>
    <p:extLst>
      <p:ext uri="{BB962C8B-B14F-4D97-AF65-F5344CB8AC3E}">
        <p14:creationId xmlns:p14="http://schemas.microsoft.com/office/powerpoint/2010/main" val="3114766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rotWithShape="1">
          <a:blip r:embed="rId2"/>
          <a:srcRect l="5157"/>
          <a:stretch/>
        </p:blipFill>
        <p:spPr>
          <a:xfrm>
            <a:off x="6326222" y="1266269"/>
            <a:ext cx="2295858" cy="2234739"/>
          </a:xfrm>
          <a:prstGeom prst="rect">
            <a:avLst/>
          </a:prstGeom>
        </p:spPr>
      </p:pic>
      <p:sp>
        <p:nvSpPr>
          <p:cNvPr id="3" name="Otsikko 2"/>
          <p:cNvSpPr>
            <a:spLocks noGrp="1"/>
          </p:cNvSpPr>
          <p:nvPr>
            <p:ph type="title"/>
          </p:nvPr>
        </p:nvSpPr>
        <p:spPr/>
        <p:txBody>
          <a:bodyPr/>
          <a:lstStyle/>
          <a:p>
            <a:r>
              <a:rPr lang="fi-FI" dirty="0"/>
              <a:t>Tunnistimen LED indikaattorit ja valoisuusanturit - jatkuu</a:t>
            </a:r>
          </a:p>
        </p:txBody>
      </p:sp>
      <p:pic>
        <p:nvPicPr>
          <p:cNvPr id="4" name="Kuva 3"/>
          <p:cNvPicPr>
            <a:picLocks noChangeAspect="1"/>
          </p:cNvPicPr>
          <p:nvPr/>
        </p:nvPicPr>
        <p:blipFill rotWithShape="1">
          <a:blip r:embed="rId3"/>
          <a:srcRect t="13567"/>
          <a:stretch/>
        </p:blipFill>
        <p:spPr>
          <a:xfrm>
            <a:off x="6326222" y="3740979"/>
            <a:ext cx="2262540" cy="2214458"/>
          </a:xfrm>
          <a:prstGeom prst="rect">
            <a:avLst/>
          </a:prstGeom>
        </p:spPr>
      </p:pic>
      <p:pic>
        <p:nvPicPr>
          <p:cNvPr id="5" name="Kuva 4"/>
          <p:cNvPicPr>
            <a:picLocks noChangeAspect="1"/>
          </p:cNvPicPr>
          <p:nvPr/>
        </p:nvPicPr>
        <p:blipFill rotWithShape="1">
          <a:blip r:embed="rId4"/>
          <a:srcRect r="7550"/>
          <a:stretch/>
        </p:blipFill>
        <p:spPr>
          <a:xfrm>
            <a:off x="3419872" y="1412776"/>
            <a:ext cx="2581773" cy="3048000"/>
          </a:xfrm>
          <a:prstGeom prst="rect">
            <a:avLst/>
          </a:prstGeom>
        </p:spPr>
      </p:pic>
      <p:sp>
        <p:nvSpPr>
          <p:cNvPr id="7" name="Tekstiruutu 6"/>
          <p:cNvSpPr txBox="1"/>
          <p:nvPr/>
        </p:nvSpPr>
        <p:spPr>
          <a:xfrm>
            <a:off x="6660232" y="5877272"/>
            <a:ext cx="797260" cy="461665"/>
          </a:xfrm>
          <a:prstGeom prst="rect">
            <a:avLst/>
          </a:prstGeom>
          <a:noFill/>
        </p:spPr>
        <p:txBody>
          <a:bodyPr wrap="square" rtlCol="0">
            <a:spAutoFit/>
          </a:bodyPr>
          <a:lstStyle/>
          <a:p>
            <a:r>
              <a:rPr lang="fi-FI" sz="2400" b="1" dirty="0">
                <a:latin typeface="Tahoma" panose="020B0604030504040204" pitchFamily="34" charset="0"/>
                <a:ea typeface="Tahoma" panose="020B0604030504040204" pitchFamily="34" charset="0"/>
                <a:cs typeface="Tahoma" panose="020B0604030504040204" pitchFamily="34" charset="0"/>
              </a:rPr>
              <a:t>FP</a:t>
            </a:r>
          </a:p>
        </p:txBody>
      </p:sp>
      <p:sp>
        <p:nvSpPr>
          <p:cNvPr id="8" name="Tekstin paikkamerkki 1"/>
          <p:cNvSpPr>
            <a:spLocks noGrp="1"/>
          </p:cNvSpPr>
          <p:nvPr>
            <p:ph type="body" sz="quarter" idx="10"/>
          </p:nvPr>
        </p:nvSpPr>
        <p:spPr>
          <a:xfrm>
            <a:off x="457200" y="1268760"/>
            <a:ext cx="2962672" cy="4896544"/>
          </a:xfrm>
        </p:spPr>
        <p:txBody>
          <a:bodyPr>
            <a:normAutofit fontScale="92500" lnSpcReduction="20000"/>
          </a:bodyPr>
          <a:lstStyle/>
          <a:p>
            <a:pPr marL="0" indent="0">
              <a:lnSpc>
                <a:spcPct val="100000"/>
              </a:lnSpc>
              <a:buNone/>
            </a:pPr>
            <a:r>
              <a:rPr lang="fi-FI" sz="1500" b="1" dirty="0"/>
              <a:t>Indikaatioledit</a:t>
            </a:r>
          </a:p>
          <a:p>
            <a:pPr>
              <a:lnSpc>
                <a:spcPct val="100000"/>
              </a:lnSpc>
            </a:pPr>
            <a:r>
              <a:rPr lang="fi-FI" sz="1500" dirty="0"/>
              <a:t>1 - Osoittaa DIP 2 asennon. Palaa punaisena kun DIP 2 on OFF asennossa</a:t>
            </a:r>
          </a:p>
          <a:p>
            <a:pPr>
              <a:lnSpc>
                <a:spcPct val="100000"/>
              </a:lnSpc>
            </a:pPr>
            <a:r>
              <a:rPr lang="fi-FI" sz="1500" dirty="0"/>
              <a:t>2 – Vihreä LED, vilkkuu kun kanava 2 (B) näkee liian paljon tai liian vähän valoa ja vakiovalosäätö on aktiivinen</a:t>
            </a:r>
          </a:p>
          <a:p>
            <a:pPr>
              <a:lnSpc>
                <a:spcPct val="100000"/>
              </a:lnSpc>
            </a:pPr>
            <a:r>
              <a:rPr lang="fi-FI" sz="1500" dirty="0"/>
              <a:t>3 – Valkoinen LED jos relekanava (1C) on asetettu puoliautomaattitoimintoon</a:t>
            </a:r>
          </a:p>
          <a:p>
            <a:pPr>
              <a:lnSpc>
                <a:spcPct val="100000"/>
              </a:lnSpc>
            </a:pPr>
            <a:r>
              <a:rPr lang="fi-FI" sz="1500" dirty="0"/>
              <a:t>4 – Valkoinen LED, jos DALI kanavat on asetettu puoliautomaattitoimintoon</a:t>
            </a:r>
          </a:p>
          <a:p>
            <a:pPr>
              <a:lnSpc>
                <a:spcPct val="100000"/>
              </a:lnSpc>
            </a:pPr>
            <a:r>
              <a:rPr lang="fi-FI" sz="1500" dirty="0"/>
              <a:t>5 – Vihreä LED, vilkkuu kun kanava 2 (B) näkee liian paljon tai liian vähän valoa ja vakiovalosäätö on aktiivinen</a:t>
            </a:r>
          </a:p>
          <a:p>
            <a:pPr>
              <a:lnSpc>
                <a:spcPct val="100000"/>
              </a:lnSpc>
            </a:pPr>
            <a:r>
              <a:rPr lang="fi-FI" sz="1500" dirty="0"/>
              <a:t>6 – Punainen LED joka vilkkuu kun tunnistin näkee liikettä. </a:t>
            </a:r>
          </a:p>
        </p:txBody>
      </p:sp>
    </p:spTree>
    <p:extLst>
      <p:ext uri="{BB962C8B-B14F-4D97-AF65-F5344CB8AC3E}">
        <p14:creationId xmlns:p14="http://schemas.microsoft.com/office/powerpoint/2010/main" val="1772485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a:normAutofit/>
          </a:bodyPr>
          <a:lstStyle/>
          <a:p>
            <a:r>
              <a:rPr lang="fi-FI" dirty="0"/>
              <a:t>Tunnistin voidaan ohjelmoida manuaalisesti potentiometreistä ja DIP kytkimistä sekä kaukosäätimellä IR-PD4-TRIO-DALI</a:t>
            </a:r>
          </a:p>
          <a:p>
            <a:r>
              <a:rPr lang="fi-FI" dirty="0"/>
              <a:t>Kaukosäätimellä tehdyt ohjelmoinnit ajavat potentiometreillä ja DIP kytkimillä tehtyjen ohjelmointien yli. </a:t>
            </a:r>
          </a:p>
          <a:p>
            <a:r>
              <a:rPr lang="fi-FI" dirty="0"/>
              <a:t>Suosittelemme, että potentiometreillä tehdään perussäädöt ja mahdolliset hienosäädöt tehdään kauko-ohjaimella. </a:t>
            </a:r>
          </a:p>
          <a:p>
            <a:r>
              <a:rPr lang="fi-FI" dirty="0"/>
              <a:t>Kun tunnistimeen on kytketty sähkö se initialisoi itsensä noin 60 sekunnin ajan ja vasta sen jälkeen alkaa ohjaamaan valaistusta. </a:t>
            </a:r>
          </a:p>
        </p:txBody>
      </p:sp>
      <p:sp>
        <p:nvSpPr>
          <p:cNvPr id="3" name="Otsikko 2"/>
          <p:cNvSpPr>
            <a:spLocks noGrp="1"/>
          </p:cNvSpPr>
          <p:nvPr>
            <p:ph type="title"/>
          </p:nvPr>
        </p:nvSpPr>
        <p:spPr/>
        <p:txBody>
          <a:bodyPr/>
          <a:lstStyle/>
          <a:p>
            <a:r>
              <a:rPr lang="fi-FI" dirty="0"/>
              <a:t>Ohjelmointi</a:t>
            </a:r>
          </a:p>
        </p:txBody>
      </p:sp>
    </p:spTree>
    <p:extLst>
      <p:ext uri="{BB962C8B-B14F-4D97-AF65-F5344CB8AC3E}">
        <p14:creationId xmlns:p14="http://schemas.microsoft.com/office/powerpoint/2010/main" val="2994441395"/>
      </p:ext>
    </p:extLst>
  </p:cSld>
  <p:clrMapOvr>
    <a:masterClrMapping/>
  </p:clrMapOvr>
</p:sld>
</file>

<file path=ppt/theme/theme1.xml><?xml version="1.0" encoding="utf-8"?>
<a:theme xmlns:a="http://schemas.openxmlformats.org/drawingml/2006/main" name="Office-teema">
  <a:themeElements>
    <a:clrScheme name="Nylund">
      <a:dk1>
        <a:sysClr val="windowText" lastClr="000000"/>
      </a:dk1>
      <a:lt1>
        <a:srgbClr val="FFFFFF"/>
      </a:lt1>
      <a:dk2>
        <a:srgbClr val="444749"/>
      </a:dk2>
      <a:lt2>
        <a:srgbClr val="D0D6DA"/>
      </a:lt2>
      <a:accent1>
        <a:srgbClr val="B2CE4D"/>
      </a:accent1>
      <a:accent2>
        <a:srgbClr val="3C5A19"/>
      </a:accent2>
      <a:accent3>
        <a:srgbClr val="C0504D"/>
      </a:accent3>
      <a:accent4>
        <a:srgbClr val="E9F5DB"/>
      </a:accent4>
      <a:accent5>
        <a:srgbClr val="BDE296"/>
      </a:accent5>
      <a:accent6>
        <a:srgbClr val="49711E"/>
      </a:accent6>
      <a:hlink>
        <a:srgbClr val="121517"/>
      </a:hlink>
      <a:folHlink>
        <a:srgbClr val="C0504D"/>
      </a:folHlink>
    </a:clrScheme>
    <a:fontScheme name="Mukautettu 1">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1221</TotalTime>
  <Words>1163</Words>
  <Application>Microsoft Office PowerPoint</Application>
  <PresentationFormat>Näytössä katseltava diaesitys (4:3)</PresentationFormat>
  <Paragraphs>118</Paragraphs>
  <Slides>19</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19</vt:i4>
      </vt:variant>
    </vt:vector>
  </HeadingPairs>
  <TitlesOfParts>
    <vt:vector size="24" baseType="lpstr">
      <vt:lpstr>Arial</vt:lpstr>
      <vt:lpstr>Calibri</vt:lpstr>
      <vt:lpstr>Calibri Light</vt:lpstr>
      <vt:lpstr>Tahoma</vt:lpstr>
      <vt:lpstr>Office-teema</vt:lpstr>
      <vt:lpstr>PowerPoint-esitys</vt:lpstr>
      <vt:lpstr>PD4-M-TRIO-2DALI/DSI-1C tunnistin</vt:lpstr>
      <vt:lpstr>Kytkentä</vt:lpstr>
      <vt:lpstr>Ohjelmointi käynnistettäessä</vt:lpstr>
      <vt:lpstr>Tunnistimen valvonta-alue</vt:lpstr>
      <vt:lpstr>Tunnistimen sijoitus luokkahuoneeseen</vt:lpstr>
      <vt:lpstr>Tunnistimen LED indikaattorit ja valoisuusanturit</vt:lpstr>
      <vt:lpstr>Tunnistimen LED indikaattorit ja valoisuusanturit - jatkuu</vt:lpstr>
      <vt:lpstr>Ohjelmointi</vt:lpstr>
      <vt:lpstr>Säädöt potentiometrillä</vt:lpstr>
      <vt:lpstr>Ohjelmointi kaukosäätimellä</vt:lpstr>
      <vt:lpstr>Ohjelmointi kaukosäätimellä</vt:lpstr>
      <vt:lpstr>Ohjelmointi kaukosäätimellä</vt:lpstr>
      <vt:lpstr>Ohjelmointi kaukosäätimellä</vt:lpstr>
      <vt:lpstr>Ohjelmointi kaukosäätimellä</vt:lpstr>
      <vt:lpstr>Puoliautomaattitoiminto</vt:lpstr>
      <vt:lpstr>Kaukosäätimen toiminnot lukitussa tilassa</vt:lpstr>
      <vt:lpstr>Tunnistimeen liitettyjen painonappien toiminnot</vt:lpstr>
      <vt:lpstr>Lisätietoa tunnistimista </vt:lpstr>
    </vt:vector>
  </TitlesOfParts>
  <Company>JYU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Janne Lahtinen;Niklas Isberg</dc:creator>
  <cp:lastModifiedBy>Aku Moilanen</cp:lastModifiedBy>
  <cp:revision>110</cp:revision>
  <cp:lastPrinted>2017-04-03T12:25:27Z</cp:lastPrinted>
  <dcterms:created xsi:type="dcterms:W3CDTF">2016-05-28T16:35:02Z</dcterms:created>
  <dcterms:modified xsi:type="dcterms:W3CDTF">2017-04-03T12:32:08Z</dcterms:modified>
</cp:coreProperties>
</file>