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308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75" d="100"/>
          <a:sy n="75" d="100"/>
        </p:scale>
        <p:origin x="58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DD808E00-F609-AC40-AEFC-254BDB97E1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454019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259953" y="2755296"/>
            <a:ext cx="11300579" cy="1549400"/>
          </a:xfrm>
          <a:noFill/>
          <a:ln>
            <a:noFill/>
          </a:ln>
        </p:spPr>
        <p:txBody>
          <a:bodyPr lIns="216000" tIns="216000" rIns="216000" bIns="216000" anchor="t">
            <a:noAutofit/>
          </a:bodyPr>
          <a:lstStyle>
            <a:lvl1pPr>
              <a:lnSpc>
                <a:spcPts val="3000"/>
              </a:lnSpc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Esityksen nimi</a:t>
            </a:r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2" hasCustomPrompt="1"/>
          </p:nvPr>
        </p:nvSpPr>
        <p:spPr>
          <a:xfrm>
            <a:off x="462135" y="4734280"/>
            <a:ext cx="4754036" cy="474663"/>
          </a:xfrm>
        </p:spPr>
        <p:txBody>
          <a:bodyPr>
            <a:noAutofit/>
          </a:bodyPr>
          <a:lstStyle>
            <a:lvl1pPr>
              <a:buNone/>
              <a:defRPr sz="1600" b="1">
                <a:solidFill>
                  <a:schemeClr val="tx2"/>
                </a:solidFill>
                <a:latin typeface="+mj-lt"/>
              </a:defRPr>
            </a:lvl1pPr>
            <a:lvl2pPr>
              <a:defRPr sz="1500">
                <a:latin typeface="+mn-lt"/>
              </a:defRPr>
            </a:lvl2pPr>
            <a:lvl3pPr>
              <a:defRPr sz="1500">
                <a:latin typeface="+mn-lt"/>
              </a:defRPr>
            </a:lvl3pPr>
            <a:lvl4pPr>
              <a:defRPr sz="1500">
                <a:latin typeface="+mn-lt"/>
              </a:defRPr>
            </a:lvl4pPr>
            <a:lvl5pPr>
              <a:defRPr sz="1500">
                <a:latin typeface="+mn-lt"/>
              </a:defRPr>
            </a:lvl5pPr>
          </a:lstStyle>
          <a:p>
            <a:pPr lvl="0"/>
            <a:r>
              <a:rPr lang="fi-FI" dirty="0"/>
              <a:t>Esittäjän nimi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462133" y="5115807"/>
            <a:ext cx="4595283" cy="388937"/>
          </a:xfrm>
        </p:spPr>
        <p:txBody>
          <a:bodyPr>
            <a:noAutofit/>
          </a:bodyPr>
          <a:lstStyle>
            <a:lvl1pPr>
              <a:buNone/>
              <a:defRPr sz="1600" spc="0">
                <a:solidFill>
                  <a:schemeClr val="tx2"/>
                </a:solidFill>
                <a:latin typeface="+mn-lt"/>
              </a:defRPr>
            </a:lvl1pPr>
            <a:lvl2pPr>
              <a:defRPr sz="2100" spc="0">
                <a:latin typeface="+mn-lt"/>
              </a:defRPr>
            </a:lvl2pPr>
            <a:lvl3pPr>
              <a:defRPr sz="2100" spc="0">
                <a:latin typeface="+mn-lt"/>
              </a:defRPr>
            </a:lvl3pPr>
            <a:lvl4pPr>
              <a:defRPr sz="2100" spc="0">
                <a:latin typeface="+mn-lt"/>
              </a:defRPr>
            </a:lvl4pPr>
            <a:lvl5pPr>
              <a:defRPr sz="2100" spc="0">
                <a:latin typeface="+mn-lt"/>
              </a:defRPr>
            </a:lvl5pPr>
          </a:lstStyle>
          <a:p>
            <a:pPr lvl="0"/>
            <a:fld id="{F910C9C5-D514-420D-BEEE-19F3A5CE4877}" type="datetime1">
              <a:rPr lang="fi-FI" smtClean="0"/>
              <a:pPr lvl="0"/>
              <a:t>4.8.2016</a:t>
            </a:fld>
            <a:endParaRPr lang="fi-FI" dirty="0"/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4F300D4C-FC16-D940-B40B-14681AD7C5BA}"/>
              </a:ext>
            </a:extLst>
          </p:cNvPr>
          <p:cNvSpPr/>
          <p:nvPr userDrawn="1"/>
        </p:nvSpPr>
        <p:spPr>
          <a:xfrm>
            <a:off x="0" y="6126165"/>
            <a:ext cx="12192000" cy="7318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 dirty="0"/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FA9D45BB-2694-884C-ABC4-4FBACD202B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12002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93ED9-BAFD-0B4A-AA5F-DEC82FC21C79}" type="datetimeFigureOut">
              <a:rPr lang="fi-FI" smtClean="0"/>
              <a:pPr/>
              <a:t>8.3.2021</a:t>
            </a:fld>
            <a:endParaRPr lang="fi-FI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F882FD95-642C-5748-91C7-67444A7917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68391" y="6356353"/>
            <a:ext cx="3151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6" name="Dian numeron paikkamerkki 5">
            <a:extLst>
              <a:ext uri="{FF2B5EF4-FFF2-40B4-BE49-F238E27FC236}">
                <a16:creationId xmlns:a16="http://schemas.microsoft.com/office/drawing/2014/main" id="{BD4A60BC-0115-1E40-A942-485D91FAF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521878" y="6356353"/>
            <a:ext cx="18960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55CA7-58B3-364C-8784-B750CA9E50E2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B1A97B59-F6A2-3A48-BB98-C7ACE8C06FE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6872" y="6291989"/>
            <a:ext cx="1648845" cy="407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0068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7">
          <p15:clr>
            <a:srgbClr val="FBAE40"/>
          </p15:clr>
        </p15:guide>
        <p15:guide id="2" pos="27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60800" y="290651"/>
            <a:ext cx="10972800" cy="1143000"/>
          </a:xfrm>
        </p:spPr>
        <p:txBody>
          <a:bodyPr anchor="b" anchorCtr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Otsikko (asettelu vasemmalla)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359209"/>
          </a:xfrm>
        </p:spPr>
        <p:txBody>
          <a:bodyPr>
            <a:normAutofit/>
          </a:bodyPr>
          <a:lstStyle>
            <a:lvl1pPr>
              <a:buClr>
                <a:schemeClr val="tx2"/>
              </a:buClr>
              <a:defRPr sz="1650" spc="0">
                <a:latin typeface="Calibri Light" pitchFamily="34" charset="0"/>
              </a:defRPr>
            </a:lvl1pPr>
            <a:lvl2pPr>
              <a:buClr>
                <a:schemeClr val="tx2"/>
              </a:buClr>
              <a:defRPr sz="1650" spc="0">
                <a:latin typeface="Calibri Light" pitchFamily="34" charset="0"/>
              </a:defRPr>
            </a:lvl2pPr>
            <a:lvl3pPr>
              <a:buClr>
                <a:schemeClr val="tx2"/>
              </a:buClr>
              <a:defRPr sz="1650" spc="0">
                <a:latin typeface="Calibri Light" pitchFamily="34" charset="0"/>
              </a:defRPr>
            </a:lvl3pPr>
            <a:lvl4pPr>
              <a:buClr>
                <a:schemeClr val="tx2"/>
              </a:buClr>
              <a:defRPr sz="1650" spc="0">
                <a:latin typeface="Calibri Light" pitchFamily="34" charset="0"/>
              </a:defRPr>
            </a:lvl4pPr>
            <a:lvl5pPr>
              <a:buClr>
                <a:schemeClr val="tx2"/>
              </a:buClr>
              <a:defRPr sz="1650" spc="0">
                <a:latin typeface="Calibri Light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3ED9-BAFD-0B4A-AA5F-DEC82FC21C79}" type="datetimeFigureOut">
              <a:rPr lang="fi-FI" smtClean="0"/>
              <a:pPr/>
              <a:t>8.3.2021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5CA7-58B3-364C-8784-B750CA9E50E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/>
          </p:nvPr>
        </p:nvSpPr>
        <p:spPr>
          <a:xfrm>
            <a:off x="609600" y="1600201"/>
            <a:ext cx="5437717" cy="4359275"/>
          </a:xfrm>
        </p:spPr>
        <p:txBody>
          <a:bodyPr/>
          <a:lstStyle>
            <a:lvl1pPr>
              <a:defRPr spc="0">
                <a:latin typeface="Calibri Light" pitchFamily="34" charset="0"/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9626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60800" y="290651"/>
            <a:ext cx="10972800" cy="1143000"/>
          </a:xfrm>
        </p:spPr>
        <p:txBody>
          <a:bodyPr anchor="b" anchorCtr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Otsikko (asettelu vasemmalla)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79099" y="1600203"/>
            <a:ext cx="5384800" cy="4359209"/>
          </a:xfrm>
        </p:spPr>
        <p:txBody>
          <a:bodyPr>
            <a:normAutofit/>
          </a:bodyPr>
          <a:lstStyle>
            <a:lvl1pPr>
              <a:buClr>
                <a:schemeClr val="tx2"/>
              </a:buClr>
              <a:defRPr sz="1650" spc="0">
                <a:latin typeface="Calibri Light" pitchFamily="34" charset="0"/>
              </a:defRPr>
            </a:lvl1pPr>
            <a:lvl2pPr>
              <a:buClr>
                <a:schemeClr val="tx2"/>
              </a:buClr>
              <a:defRPr sz="1650" spc="0">
                <a:latin typeface="Calibri Light" pitchFamily="34" charset="0"/>
              </a:defRPr>
            </a:lvl2pPr>
            <a:lvl3pPr>
              <a:buClr>
                <a:schemeClr val="tx2"/>
              </a:buClr>
              <a:defRPr sz="1650" spc="0">
                <a:latin typeface="Calibri Light" pitchFamily="34" charset="0"/>
              </a:defRPr>
            </a:lvl3pPr>
            <a:lvl4pPr>
              <a:buClr>
                <a:schemeClr val="tx2"/>
              </a:buClr>
              <a:defRPr sz="1650" spc="0">
                <a:latin typeface="Calibri Light" pitchFamily="34" charset="0"/>
              </a:defRPr>
            </a:lvl4pPr>
            <a:lvl5pPr>
              <a:buClr>
                <a:schemeClr val="tx2"/>
              </a:buClr>
              <a:defRPr sz="1650" spc="0">
                <a:latin typeface="Calibri Light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3ED9-BAFD-0B4A-AA5F-DEC82FC21C79}" type="datetimeFigureOut">
              <a:rPr lang="fi-FI" smtClean="0"/>
              <a:pPr/>
              <a:t>8.3.2021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5CA7-58B3-364C-8784-B750CA9E50E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/>
          </p:nvPr>
        </p:nvSpPr>
        <p:spPr>
          <a:xfrm>
            <a:off x="6034618" y="1600201"/>
            <a:ext cx="5437717" cy="435927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24925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04800" y="412752"/>
            <a:ext cx="11506200" cy="52927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3ED9-BAFD-0B4A-AA5F-DEC82FC21C79}" type="datetimeFigureOut">
              <a:rPr lang="fi-FI" smtClean="0"/>
              <a:pPr/>
              <a:t>8.3.2021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5CA7-58B3-364C-8784-B750CA9E50E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1404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eampi kuva yhde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926598" y="412751"/>
            <a:ext cx="3314700" cy="3355976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3ED9-BAFD-0B4A-AA5F-DEC82FC21C79}" type="datetimeFigureOut">
              <a:rPr lang="fi-FI" smtClean="0"/>
              <a:pPr/>
              <a:t>8.3.2021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5CA7-58B3-364C-8784-B750CA9E50E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/>
          </p:nvPr>
        </p:nvSpPr>
        <p:spPr>
          <a:xfrm>
            <a:off x="4406392" y="412754"/>
            <a:ext cx="3316800" cy="3355975"/>
          </a:xfrm>
        </p:spPr>
        <p:txBody>
          <a:bodyPr/>
          <a:lstStyle/>
          <a:p>
            <a:endParaRPr lang="fi-FI"/>
          </a:p>
        </p:txBody>
      </p:sp>
      <p:sp>
        <p:nvSpPr>
          <p:cNvPr id="11" name="Kuvan paikkamerkki 10"/>
          <p:cNvSpPr>
            <a:spLocks noGrp="1"/>
          </p:cNvSpPr>
          <p:nvPr>
            <p:ph type="pic" sz="quarter" idx="14"/>
          </p:nvPr>
        </p:nvSpPr>
        <p:spPr>
          <a:xfrm>
            <a:off x="7912716" y="412754"/>
            <a:ext cx="3316800" cy="3355975"/>
          </a:xfrm>
        </p:spPr>
        <p:txBody>
          <a:bodyPr/>
          <a:lstStyle/>
          <a:p>
            <a:endParaRPr lang="fi-FI"/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15"/>
          </p:nvPr>
        </p:nvSpPr>
        <p:spPr>
          <a:xfrm>
            <a:off x="736092" y="3990975"/>
            <a:ext cx="10303933" cy="1790700"/>
          </a:xfrm>
        </p:spPr>
        <p:txBody>
          <a:bodyPr>
            <a:noAutofit/>
          </a:bodyPr>
          <a:lstStyle>
            <a:lvl1pPr>
              <a:buClr>
                <a:schemeClr val="tx2"/>
              </a:buClr>
              <a:defRPr sz="1650" spc="0">
                <a:solidFill>
                  <a:schemeClr val="tx1"/>
                </a:solidFill>
                <a:latin typeface="+mn-lt"/>
              </a:defRPr>
            </a:lvl1pPr>
            <a:lvl2pPr>
              <a:buClr>
                <a:schemeClr val="tx2"/>
              </a:buClr>
              <a:defRPr sz="1650" spc="0">
                <a:solidFill>
                  <a:schemeClr val="tx1"/>
                </a:solidFill>
                <a:latin typeface="+mn-lt"/>
              </a:defRPr>
            </a:lvl2pPr>
            <a:lvl3pPr>
              <a:buClr>
                <a:schemeClr val="tx2"/>
              </a:buClr>
              <a:defRPr sz="1650" spc="0">
                <a:solidFill>
                  <a:schemeClr val="tx1"/>
                </a:solidFill>
                <a:latin typeface="+mn-lt"/>
              </a:defRPr>
            </a:lvl3pPr>
            <a:lvl4pPr>
              <a:buClr>
                <a:schemeClr val="tx2"/>
              </a:buClr>
              <a:defRPr sz="1650" spc="0">
                <a:solidFill>
                  <a:schemeClr val="tx1"/>
                </a:solidFill>
                <a:latin typeface="+mn-lt"/>
              </a:defRPr>
            </a:lvl4pPr>
            <a:lvl5pPr>
              <a:buClr>
                <a:schemeClr val="tx2"/>
              </a:buClr>
              <a:defRPr sz="1650" spc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055417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usi kuvaa ja sel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927106" y="412751"/>
            <a:ext cx="3314700" cy="181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3ED9-BAFD-0B4A-AA5F-DEC82FC21C79}" type="datetimeFigureOut">
              <a:rPr lang="fi-FI" smtClean="0"/>
              <a:pPr/>
              <a:t>8.3.2021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5CA7-58B3-364C-8784-B750CA9E50E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/>
          </p:nvPr>
        </p:nvSpPr>
        <p:spPr>
          <a:xfrm>
            <a:off x="4406900" y="412751"/>
            <a:ext cx="3316800" cy="1816100"/>
          </a:xfrm>
        </p:spPr>
        <p:txBody>
          <a:bodyPr/>
          <a:lstStyle/>
          <a:p>
            <a:endParaRPr lang="fi-FI"/>
          </a:p>
        </p:txBody>
      </p:sp>
      <p:sp>
        <p:nvSpPr>
          <p:cNvPr id="11" name="Kuvan paikkamerkki 10"/>
          <p:cNvSpPr>
            <a:spLocks noGrp="1"/>
          </p:cNvSpPr>
          <p:nvPr>
            <p:ph type="pic" sz="quarter" idx="14"/>
          </p:nvPr>
        </p:nvSpPr>
        <p:spPr>
          <a:xfrm>
            <a:off x="7913224" y="412753"/>
            <a:ext cx="3316800" cy="1816101"/>
          </a:xfrm>
        </p:spPr>
        <p:txBody>
          <a:bodyPr/>
          <a:lstStyle/>
          <a:p>
            <a:endParaRPr lang="fi-FI"/>
          </a:p>
        </p:txBody>
      </p:sp>
      <p:sp>
        <p:nvSpPr>
          <p:cNvPr id="13" name="Tekstin paikkamerkki 12"/>
          <p:cNvSpPr>
            <a:spLocks noGrp="1"/>
          </p:cNvSpPr>
          <p:nvPr>
            <p:ph type="body" sz="quarter" idx="15"/>
          </p:nvPr>
        </p:nvSpPr>
        <p:spPr>
          <a:xfrm>
            <a:off x="800106" y="2238378"/>
            <a:ext cx="3314700" cy="923924"/>
          </a:xfrm>
        </p:spPr>
        <p:txBody>
          <a:bodyPr anchor="ctr">
            <a:noAutofit/>
          </a:bodyPr>
          <a:lstStyle>
            <a:lvl1pPr marL="0">
              <a:buClr>
                <a:schemeClr val="tx2"/>
              </a:buClr>
              <a:buNone/>
              <a:defRPr sz="1500" spc="0">
                <a:solidFill>
                  <a:schemeClr val="tx1"/>
                </a:solidFill>
                <a:latin typeface="+mn-lt"/>
              </a:defRPr>
            </a:lvl1pPr>
            <a:lvl2pPr>
              <a:buClr>
                <a:schemeClr val="tx2"/>
              </a:buClr>
              <a:buNone/>
              <a:defRPr>
                <a:solidFill>
                  <a:schemeClr val="tx1"/>
                </a:solidFill>
              </a:defRPr>
            </a:lvl2pPr>
            <a:lvl3pPr>
              <a:buClr>
                <a:schemeClr val="tx2"/>
              </a:buClr>
              <a:buNone/>
              <a:defRPr>
                <a:solidFill>
                  <a:schemeClr val="tx1"/>
                </a:solidFill>
              </a:defRPr>
            </a:lvl3pPr>
            <a:lvl4pPr>
              <a:buClr>
                <a:schemeClr val="tx2"/>
              </a:buClr>
              <a:buNone/>
              <a:defRPr>
                <a:solidFill>
                  <a:schemeClr val="tx1"/>
                </a:solidFill>
              </a:defRPr>
            </a:lvl4pPr>
            <a:lvl5pPr>
              <a:buClr>
                <a:schemeClr val="tx2"/>
              </a:buClr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6"/>
          </p:nvPr>
        </p:nvSpPr>
        <p:spPr>
          <a:xfrm>
            <a:off x="4279900" y="2228850"/>
            <a:ext cx="3316800" cy="933451"/>
          </a:xfrm>
        </p:spPr>
        <p:txBody>
          <a:bodyPr anchor="ctr">
            <a:noAutofit/>
          </a:bodyPr>
          <a:lstStyle>
            <a:lvl1pPr marL="0">
              <a:buNone/>
              <a:defRPr sz="1500" spc="0">
                <a:latin typeface="+mn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17"/>
          </p:nvPr>
        </p:nvSpPr>
        <p:spPr>
          <a:xfrm>
            <a:off x="7786229" y="2238377"/>
            <a:ext cx="3316801" cy="923925"/>
          </a:xfrm>
        </p:spPr>
        <p:txBody>
          <a:bodyPr anchor="ctr">
            <a:noAutofit/>
          </a:bodyPr>
          <a:lstStyle>
            <a:lvl1pPr marL="0">
              <a:buNone/>
              <a:defRPr sz="1500" spc="0">
                <a:latin typeface="+mn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Kuvan paikkamerkki 16"/>
          <p:cNvSpPr>
            <a:spLocks noGrp="1"/>
          </p:cNvSpPr>
          <p:nvPr>
            <p:ph type="pic" sz="quarter" idx="18"/>
          </p:nvPr>
        </p:nvSpPr>
        <p:spPr>
          <a:xfrm>
            <a:off x="927106" y="3286125"/>
            <a:ext cx="3314700" cy="1818000"/>
          </a:xfrm>
        </p:spPr>
        <p:txBody>
          <a:bodyPr/>
          <a:lstStyle/>
          <a:p>
            <a:endParaRPr lang="fi-FI"/>
          </a:p>
        </p:txBody>
      </p:sp>
      <p:sp>
        <p:nvSpPr>
          <p:cNvPr id="19" name="Kuvan paikkamerkki 18"/>
          <p:cNvSpPr>
            <a:spLocks noGrp="1"/>
          </p:cNvSpPr>
          <p:nvPr>
            <p:ph type="pic" sz="quarter" idx="19"/>
          </p:nvPr>
        </p:nvSpPr>
        <p:spPr>
          <a:xfrm>
            <a:off x="4406906" y="3286125"/>
            <a:ext cx="3316817" cy="1817688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21" name="Kuvan paikkamerkki 20"/>
          <p:cNvSpPr>
            <a:spLocks noGrp="1"/>
          </p:cNvSpPr>
          <p:nvPr>
            <p:ph type="pic" sz="quarter" idx="20"/>
          </p:nvPr>
        </p:nvSpPr>
        <p:spPr>
          <a:xfrm>
            <a:off x="7914217" y="3286125"/>
            <a:ext cx="3316816" cy="1817688"/>
          </a:xfrm>
        </p:spPr>
        <p:txBody>
          <a:bodyPr/>
          <a:lstStyle/>
          <a:p>
            <a:endParaRPr lang="fi-FI"/>
          </a:p>
        </p:txBody>
      </p:sp>
      <p:sp>
        <p:nvSpPr>
          <p:cNvPr id="23" name="Tekstin paikkamerkki 22"/>
          <p:cNvSpPr>
            <a:spLocks noGrp="1"/>
          </p:cNvSpPr>
          <p:nvPr>
            <p:ph type="body" sz="quarter" idx="21"/>
          </p:nvPr>
        </p:nvSpPr>
        <p:spPr>
          <a:xfrm>
            <a:off x="810690" y="5103812"/>
            <a:ext cx="3431116" cy="925200"/>
          </a:xfrm>
        </p:spPr>
        <p:txBody>
          <a:bodyPr anchor="ctr">
            <a:noAutofit/>
          </a:bodyPr>
          <a:lstStyle>
            <a:lvl1pPr marL="0">
              <a:buNone/>
              <a:defRPr sz="1500" spc="0">
                <a:latin typeface="+mn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Tekstin paikkamerkki 24"/>
          <p:cNvSpPr>
            <a:spLocks noGrp="1"/>
          </p:cNvSpPr>
          <p:nvPr>
            <p:ph type="body" sz="quarter" idx="22"/>
          </p:nvPr>
        </p:nvSpPr>
        <p:spPr>
          <a:xfrm>
            <a:off x="4279900" y="5103813"/>
            <a:ext cx="3316800" cy="925512"/>
          </a:xfrm>
        </p:spPr>
        <p:txBody>
          <a:bodyPr anchor="ctr">
            <a:noAutofit/>
          </a:bodyPr>
          <a:lstStyle>
            <a:lvl1pPr marL="0">
              <a:buNone/>
              <a:defRPr sz="1500" spc="0">
                <a:latin typeface="+mn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Tekstin paikkamerkki 26"/>
          <p:cNvSpPr>
            <a:spLocks noGrp="1"/>
          </p:cNvSpPr>
          <p:nvPr>
            <p:ph type="body" sz="quarter" idx="23"/>
          </p:nvPr>
        </p:nvSpPr>
        <p:spPr>
          <a:xfrm>
            <a:off x="7786229" y="5103813"/>
            <a:ext cx="3317809" cy="925512"/>
          </a:xfrm>
        </p:spPr>
        <p:txBody>
          <a:bodyPr anchor="ctr">
            <a:noAutofit/>
          </a:bodyPr>
          <a:lstStyle>
            <a:lvl1pPr marL="0" indent="0">
              <a:buNone/>
              <a:defRPr sz="1500" spc="0">
                <a:latin typeface="+mn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98661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ittely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818421" y="1728216"/>
            <a:ext cx="4401312" cy="404164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5564066" y="5038344"/>
            <a:ext cx="5815669" cy="914400"/>
          </a:xfrm>
        </p:spPr>
        <p:txBody>
          <a:bodyPr anchor="t">
            <a:noAutofit/>
          </a:bodyPr>
          <a:lstStyle>
            <a:lvl1pPr marL="0" indent="0" algn="l">
              <a:buNone/>
              <a:defRPr sz="1650" spc="0" baseline="0">
                <a:solidFill>
                  <a:schemeClr val="tx1"/>
                </a:solidFill>
                <a:latin typeface="+mn-lt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i-FI" dirty="0"/>
              <a:t>Kaksi riviä </a:t>
            </a:r>
          </a:p>
          <a:p>
            <a:pPr lvl="0"/>
            <a:r>
              <a:rPr lang="fi-FI" dirty="0"/>
              <a:t>tekstiä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3ED9-BAFD-0B4A-AA5F-DEC82FC21C79}" type="datetimeFigureOut">
              <a:rPr lang="fi-FI" smtClean="0"/>
              <a:pPr/>
              <a:t>8.3.2021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5CA7-58B3-364C-8784-B750CA9E50E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5523143" y="2871918"/>
            <a:ext cx="5913037" cy="2174875"/>
          </a:xfrm>
        </p:spPr>
        <p:txBody>
          <a:bodyPr anchor="b">
            <a:normAutofit/>
          </a:bodyPr>
          <a:lstStyle>
            <a:lvl1pPr marL="27000" indent="0">
              <a:buNone/>
              <a:defRPr sz="2700" b="1" spc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</p:spTree>
    <p:extLst>
      <p:ext uri="{BB962C8B-B14F-4D97-AF65-F5344CB8AC3E}">
        <p14:creationId xmlns:p14="http://schemas.microsoft.com/office/powerpoint/2010/main" val="434372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726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45711" y="1990725"/>
            <a:ext cx="11300579" cy="1549400"/>
          </a:xfrm>
          <a:noFill/>
          <a:ln>
            <a:noFill/>
          </a:ln>
        </p:spPr>
        <p:txBody>
          <a:bodyPr lIns="216000" tIns="216000" rIns="216000" bIns="216000" anchor="t">
            <a:noAutofit/>
          </a:bodyPr>
          <a:lstStyle>
            <a:lvl1pPr algn="ctr">
              <a:lnSpc>
                <a:spcPct val="100000"/>
              </a:lnSpc>
              <a:defRPr sz="4050" baseline="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Kiitokset tähän</a:t>
            </a:r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0" hasCustomPrompt="1"/>
          </p:nvPr>
        </p:nvSpPr>
        <p:spPr>
          <a:xfrm>
            <a:off x="3295657" y="3114677"/>
            <a:ext cx="5600700" cy="568325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>
            <a:lvl1pPr algn="ctr">
              <a:buNone/>
              <a:defRPr sz="2100" spc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fi-FI" dirty="0"/>
              <a:t>Etunimi Sukunimi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1" hasCustomPrompt="1"/>
          </p:nvPr>
        </p:nvSpPr>
        <p:spPr>
          <a:xfrm>
            <a:off x="2740026" y="3530603"/>
            <a:ext cx="6711949" cy="641351"/>
          </a:xfrm>
        </p:spPr>
        <p:txBody>
          <a:bodyPr>
            <a:normAutofit/>
          </a:bodyPr>
          <a:lstStyle>
            <a:lvl1pPr algn="ctr">
              <a:buNone/>
              <a:defRPr sz="2100" spc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fi-FI" dirty="0" err="1"/>
              <a:t>Etunimi.sukunimi@nylund.fi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456941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67">
          <p15:clr>
            <a:srgbClr val="FBAE40"/>
          </p15:clr>
        </p15:guide>
        <p15:guide id="2" pos="272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ko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n paikkamerkki 11"/>
          <p:cNvSpPr>
            <a:spLocks noGrp="1"/>
          </p:cNvSpPr>
          <p:nvPr>
            <p:ph type="body" sz="quarter" idx="10"/>
          </p:nvPr>
        </p:nvSpPr>
        <p:spPr>
          <a:xfrm>
            <a:off x="609600" y="1268760"/>
            <a:ext cx="11055019" cy="4896544"/>
          </a:xfrm>
        </p:spPr>
        <p:txBody>
          <a:bodyPr/>
          <a:lstStyle>
            <a:lvl1pPr>
              <a:buClr>
                <a:schemeClr val="tx1">
                  <a:lumMod val="65000"/>
                  <a:lumOff val="35000"/>
                </a:schemeClr>
              </a:buClr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 marL="871538" indent="-185738">
              <a:buClr>
                <a:schemeClr val="tx1">
                  <a:lumMod val="65000"/>
                  <a:lumOff val="35000"/>
                </a:schemeClr>
              </a:buClr>
              <a:tabLst/>
              <a:defRPr/>
            </a:lvl3pPr>
            <a:lvl4pPr marL="1208485" indent="-179785">
              <a:buClr>
                <a:schemeClr val="tx1">
                  <a:lumMod val="65000"/>
                  <a:lumOff val="35000"/>
                </a:schemeClr>
              </a:buClr>
              <a:defRPr/>
            </a:lvl4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13" name="Otsikko 12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052736"/>
          </a:xfrm>
          <a:prstGeom prst="rect">
            <a:avLst/>
          </a:prstGeom>
        </p:spPr>
        <p:txBody>
          <a:bodyPr/>
          <a:lstStyle>
            <a:lvl1pPr>
              <a:lnSpc>
                <a:spcPts val="2550"/>
              </a:lnSpc>
              <a:defRPr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5048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527051" y="6373813"/>
            <a:ext cx="1536700" cy="3603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Page </a:t>
            </a:r>
            <a:r>
              <a:rPr lang="en-GB" b="1">
                <a:solidFill>
                  <a:schemeClr val="accent2"/>
                </a:solidFill>
              </a:rPr>
              <a:t>|</a:t>
            </a:r>
            <a:r>
              <a:rPr lang="fi-FI"/>
              <a:t> </a:t>
            </a:r>
            <a:fld id="{D1F5C8AC-F1C0-46DA-9F78-22AEF25E6C9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607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aisim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1371" y="1805057"/>
            <a:ext cx="10972800" cy="3618209"/>
          </a:xfrm>
        </p:spPr>
        <p:txBody>
          <a:bodyPr>
            <a:normAutofit/>
          </a:bodyPr>
          <a:lstStyle>
            <a:lvl1pPr>
              <a:buClr>
                <a:schemeClr val="tx2"/>
              </a:buClr>
              <a:defRPr sz="1650" spc="0">
                <a:latin typeface="+mn-lt"/>
              </a:defRPr>
            </a:lvl1pPr>
            <a:lvl2pPr>
              <a:buClr>
                <a:schemeClr val="tx2"/>
              </a:buClr>
              <a:defRPr sz="1650" spc="0">
                <a:latin typeface="+mn-lt"/>
              </a:defRPr>
            </a:lvl2pPr>
            <a:lvl3pPr>
              <a:buClr>
                <a:schemeClr val="tx2"/>
              </a:buClr>
              <a:defRPr sz="1650" spc="0">
                <a:latin typeface="+mn-lt"/>
              </a:defRPr>
            </a:lvl3pPr>
            <a:lvl4pPr>
              <a:buClr>
                <a:schemeClr val="tx2"/>
              </a:buClr>
              <a:defRPr sz="1650" spc="0">
                <a:latin typeface="+mn-lt"/>
              </a:defRPr>
            </a:lvl4pPr>
            <a:lvl5pPr>
              <a:buClr>
                <a:schemeClr val="tx2"/>
              </a:buClr>
              <a:defRPr sz="1650" spc="0">
                <a:latin typeface="+mn-lt"/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45499" y="6356353"/>
            <a:ext cx="1200219" cy="365125"/>
          </a:xfrm>
        </p:spPr>
        <p:txBody>
          <a:bodyPr/>
          <a:lstStyle/>
          <a:p>
            <a:fld id="{C9C93ED9-BAFD-0B4A-AA5F-DEC82FC21C79}" type="datetimeFigureOut">
              <a:rPr lang="fi-FI" smtClean="0"/>
              <a:pPr/>
              <a:t>8.3.2021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504290" y="6356353"/>
            <a:ext cx="3151348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5957771" y="6356353"/>
            <a:ext cx="1896052" cy="365125"/>
          </a:xfrm>
        </p:spPr>
        <p:txBody>
          <a:bodyPr/>
          <a:lstStyle/>
          <a:p>
            <a:fld id="{75C55CA7-58B3-364C-8784-B750CA9E50E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D4A7723E-9DEB-504D-A676-AEE4C0B03826}"/>
              </a:ext>
            </a:extLst>
          </p:cNvPr>
          <p:cNvSpPr/>
          <p:nvPr userDrawn="1"/>
        </p:nvSpPr>
        <p:spPr>
          <a:xfrm>
            <a:off x="-1438" y="0"/>
            <a:ext cx="12193439" cy="117057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8" name="Otsikko 2">
            <a:extLst>
              <a:ext uri="{FF2B5EF4-FFF2-40B4-BE49-F238E27FC236}">
                <a16:creationId xmlns:a16="http://schemas.microsoft.com/office/drawing/2014/main" id="{2F58EA45-702A-AA4D-9A5E-CE90FC1C1A14}"/>
              </a:ext>
            </a:extLst>
          </p:cNvPr>
          <p:cNvSpPr txBox="1">
            <a:spLocks/>
          </p:cNvSpPr>
          <p:nvPr userDrawn="1"/>
        </p:nvSpPr>
        <p:spPr>
          <a:xfrm>
            <a:off x="2152308" y="-2356"/>
            <a:ext cx="7586617" cy="11021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342900" rtl="0" eaLnBrk="1" latinLnBrk="0" hangingPunct="1">
              <a:lnSpc>
                <a:spcPts val="2925"/>
              </a:lnSpc>
              <a:spcBef>
                <a:spcPct val="0"/>
              </a:spcBef>
              <a:buNone/>
              <a:defRPr sz="27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700" dirty="0">
                <a:solidFill>
                  <a:schemeClr val="bg1"/>
                </a:solidFill>
              </a:rPr>
              <a:t>Valaisimet</a:t>
            </a:r>
          </a:p>
        </p:txBody>
      </p:sp>
      <p:grpSp>
        <p:nvGrpSpPr>
          <p:cNvPr id="9" name="Ryhmä 8">
            <a:extLst>
              <a:ext uri="{FF2B5EF4-FFF2-40B4-BE49-F238E27FC236}">
                <a16:creationId xmlns:a16="http://schemas.microsoft.com/office/drawing/2014/main" id="{618EFD08-9F53-414C-8980-65327FFEB75C}"/>
              </a:ext>
            </a:extLst>
          </p:cNvPr>
          <p:cNvGrpSpPr/>
          <p:nvPr userDrawn="1"/>
        </p:nvGrpSpPr>
        <p:grpSpPr>
          <a:xfrm>
            <a:off x="811625" y="173788"/>
            <a:ext cx="1336359" cy="1336359"/>
            <a:chOff x="566108" y="45547"/>
            <a:chExt cx="1271844" cy="1271844"/>
          </a:xfrm>
        </p:grpSpPr>
        <p:sp>
          <p:nvSpPr>
            <p:cNvPr id="10" name="Ellipsi 9">
              <a:extLst>
                <a:ext uri="{FF2B5EF4-FFF2-40B4-BE49-F238E27FC236}">
                  <a16:creationId xmlns:a16="http://schemas.microsoft.com/office/drawing/2014/main" id="{8B3A49E8-FD79-7945-B166-48D6289056CC}"/>
                </a:ext>
              </a:extLst>
            </p:cNvPr>
            <p:cNvSpPr/>
            <p:nvPr/>
          </p:nvSpPr>
          <p:spPr>
            <a:xfrm>
              <a:off x="603335" y="78659"/>
              <a:ext cx="1205621" cy="120562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  <p:pic>
          <p:nvPicPr>
            <p:cNvPr id="11" name="Kuva 10">
              <a:extLst>
                <a:ext uri="{FF2B5EF4-FFF2-40B4-BE49-F238E27FC236}">
                  <a16:creationId xmlns:a16="http://schemas.microsoft.com/office/drawing/2014/main" id="{FB098293-6CF1-8B49-9E5E-4EEAEBE3B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66108" y="45547"/>
              <a:ext cx="1271844" cy="12718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69609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aistuksen ohj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1371" y="1709807"/>
            <a:ext cx="10972800" cy="3618209"/>
          </a:xfrm>
        </p:spPr>
        <p:txBody>
          <a:bodyPr>
            <a:normAutofit/>
          </a:bodyPr>
          <a:lstStyle>
            <a:lvl1pPr>
              <a:buClr>
                <a:schemeClr val="tx2"/>
              </a:buClr>
              <a:defRPr sz="1650" spc="0">
                <a:latin typeface="+mn-lt"/>
              </a:defRPr>
            </a:lvl1pPr>
            <a:lvl2pPr>
              <a:buClr>
                <a:schemeClr val="tx2"/>
              </a:buClr>
              <a:defRPr sz="1650" spc="0">
                <a:latin typeface="+mn-lt"/>
              </a:defRPr>
            </a:lvl2pPr>
            <a:lvl3pPr>
              <a:buClr>
                <a:schemeClr val="tx2"/>
              </a:buClr>
              <a:defRPr sz="1650" spc="0">
                <a:latin typeface="+mn-lt"/>
              </a:defRPr>
            </a:lvl3pPr>
            <a:lvl4pPr>
              <a:buClr>
                <a:schemeClr val="tx2"/>
              </a:buClr>
              <a:defRPr sz="1650" spc="0">
                <a:latin typeface="+mn-lt"/>
              </a:defRPr>
            </a:lvl4pPr>
            <a:lvl5pPr>
              <a:buClr>
                <a:schemeClr val="tx2"/>
              </a:buClr>
              <a:defRPr sz="1650" spc="0">
                <a:latin typeface="+mn-lt"/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45499" y="6356353"/>
            <a:ext cx="1200219" cy="365125"/>
          </a:xfrm>
        </p:spPr>
        <p:txBody>
          <a:bodyPr/>
          <a:lstStyle/>
          <a:p>
            <a:fld id="{C9C93ED9-BAFD-0B4A-AA5F-DEC82FC21C79}" type="datetimeFigureOut">
              <a:rPr lang="fi-FI" smtClean="0"/>
              <a:pPr/>
              <a:t>8.3.2021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504290" y="6356353"/>
            <a:ext cx="3151348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5957771" y="6356353"/>
            <a:ext cx="1896052" cy="365125"/>
          </a:xfrm>
        </p:spPr>
        <p:txBody>
          <a:bodyPr/>
          <a:lstStyle/>
          <a:p>
            <a:fld id="{75C55CA7-58B3-364C-8784-B750CA9E50E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D4A7723E-9DEB-504D-A676-AEE4C0B03826}"/>
              </a:ext>
            </a:extLst>
          </p:cNvPr>
          <p:cNvSpPr/>
          <p:nvPr userDrawn="1"/>
        </p:nvSpPr>
        <p:spPr>
          <a:xfrm>
            <a:off x="-1438" y="-2355"/>
            <a:ext cx="12193439" cy="11807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8" name="Otsikko 2">
            <a:extLst>
              <a:ext uri="{FF2B5EF4-FFF2-40B4-BE49-F238E27FC236}">
                <a16:creationId xmlns:a16="http://schemas.microsoft.com/office/drawing/2014/main" id="{2F58EA45-702A-AA4D-9A5E-CE90FC1C1A14}"/>
              </a:ext>
            </a:extLst>
          </p:cNvPr>
          <p:cNvSpPr txBox="1">
            <a:spLocks/>
          </p:cNvSpPr>
          <p:nvPr userDrawn="1"/>
        </p:nvSpPr>
        <p:spPr>
          <a:xfrm>
            <a:off x="2152308" y="-2356"/>
            <a:ext cx="7586617" cy="11021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342900" rtl="0" eaLnBrk="1" latinLnBrk="0" hangingPunct="1">
              <a:lnSpc>
                <a:spcPts val="2925"/>
              </a:lnSpc>
              <a:spcBef>
                <a:spcPct val="0"/>
              </a:spcBef>
              <a:buNone/>
              <a:defRPr sz="27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700" dirty="0">
                <a:solidFill>
                  <a:schemeClr val="bg1"/>
                </a:solidFill>
              </a:rPr>
              <a:t>Valaistuksen ohjaus</a:t>
            </a:r>
          </a:p>
        </p:txBody>
      </p:sp>
      <p:sp>
        <p:nvSpPr>
          <p:cNvPr id="10" name="Ellipsi 9">
            <a:extLst>
              <a:ext uri="{FF2B5EF4-FFF2-40B4-BE49-F238E27FC236}">
                <a16:creationId xmlns:a16="http://schemas.microsoft.com/office/drawing/2014/main" id="{8B3A49E8-FD79-7945-B166-48D6289056CC}"/>
              </a:ext>
            </a:extLst>
          </p:cNvPr>
          <p:cNvSpPr/>
          <p:nvPr/>
        </p:nvSpPr>
        <p:spPr>
          <a:xfrm>
            <a:off x="850739" y="221780"/>
            <a:ext cx="1266776" cy="126677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6B3D91B2-7D88-944A-9C94-0A0B4039C1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794" y="182413"/>
            <a:ext cx="1345513" cy="134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694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etover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1371" y="1709807"/>
            <a:ext cx="10972800" cy="3618209"/>
          </a:xfrm>
        </p:spPr>
        <p:txBody>
          <a:bodyPr>
            <a:normAutofit/>
          </a:bodyPr>
          <a:lstStyle>
            <a:lvl1pPr>
              <a:buClr>
                <a:schemeClr val="tx2"/>
              </a:buClr>
              <a:defRPr sz="1650" spc="0">
                <a:latin typeface="+mn-lt"/>
              </a:defRPr>
            </a:lvl1pPr>
            <a:lvl2pPr>
              <a:buClr>
                <a:schemeClr val="tx2"/>
              </a:buClr>
              <a:defRPr sz="1650" spc="0">
                <a:latin typeface="+mn-lt"/>
              </a:defRPr>
            </a:lvl2pPr>
            <a:lvl3pPr>
              <a:buClr>
                <a:schemeClr val="tx2"/>
              </a:buClr>
              <a:defRPr sz="1650" spc="0">
                <a:latin typeface="+mn-lt"/>
              </a:defRPr>
            </a:lvl3pPr>
            <a:lvl4pPr>
              <a:buClr>
                <a:schemeClr val="tx2"/>
              </a:buClr>
              <a:defRPr sz="1650" spc="0">
                <a:latin typeface="+mn-lt"/>
              </a:defRPr>
            </a:lvl4pPr>
            <a:lvl5pPr>
              <a:buClr>
                <a:schemeClr val="tx2"/>
              </a:buClr>
              <a:defRPr sz="1650" spc="0">
                <a:latin typeface="+mn-lt"/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45499" y="6356353"/>
            <a:ext cx="1200219" cy="365125"/>
          </a:xfrm>
        </p:spPr>
        <p:txBody>
          <a:bodyPr/>
          <a:lstStyle/>
          <a:p>
            <a:fld id="{C9C93ED9-BAFD-0B4A-AA5F-DEC82FC21C79}" type="datetimeFigureOut">
              <a:rPr lang="fi-FI" smtClean="0"/>
              <a:pPr/>
              <a:t>8.3.2021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504290" y="6356353"/>
            <a:ext cx="3151348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5957771" y="6356353"/>
            <a:ext cx="1896052" cy="365125"/>
          </a:xfrm>
        </p:spPr>
        <p:txBody>
          <a:bodyPr/>
          <a:lstStyle/>
          <a:p>
            <a:fld id="{75C55CA7-58B3-364C-8784-B750CA9E50E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D4A7723E-9DEB-504D-A676-AEE4C0B03826}"/>
              </a:ext>
            </a:extLst>
          </p:cNvPr>
          <p:cNvSpPr/>
          <p:nvPr userDrawn="1"/>
        </p:nvSpPr>
        <p:spPr>
          <a:xfrm>
            <a:off x="-1438" y="0"/>
            <a:ext cx="12193439" cy="117057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8" name="Otsikko 2">
            <a:extLst>
              <a:ext uri="{FF2B5EF4-FFF2-40B4-BE49-F238E27FC236}">
                <a16:creationId xmlns:a16="http://schemas.microsoft.com/office/drawing/2014/main" id="{2F58EA45-702A-AA4D-9A5E-CE90FC1C1A14}"/>
              </a:ext>
            </a:extLst>
          </p:cNvPr>
          <p:cNvSpPr txBox="1">
            <a:spLocks/>
          </p:cNvSpPr>
          <p:nvPr userDrawn="1"/>
        </p:nvSpPr>
        <p:spPr>
          <a:xfrm>
            <a:off x="2152308" y="-2356"/>
            <a:ext cx="7586617" cy="11021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342900" rtl="0" eaLnBrk="1" latinLnBrk="0" hangingPunct="1">
              <a:lnSpc>
                <a:spcPts val="2925"/>
              </a:lnSpc>
              <a:spcBef>
                <a:spcPct val="0"/>
              </a:spcBef>
              <a:buNone/>
              <a:defRPr sz="27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2700" dirty="0">
                <a:solidFill>
                  <a:schemeClr val="bg1"/>
                </a:solidFill>
              </a:rPr>
              <a:t>Tietoverkot</a:t>
            </a:r>
          </a:p>
        </p:txBody>
      </p:sp>
      <p:sp>
        <p:nvSpPr>
          <p:cNvPr id="10" name="Ellipsi 9">
            <a:extLst>
              <a:ext uri="{FF2B5EF4-FFF2-40B4-BE49-F238E27FC236}">
                <a16:creationId xmlns:a16="http://schemas.microsoft.com/office/drawing/2014/main" id="{8B3A49E8-FD79-7945-B166-48D6289056CC}"/>
              </a:ext>
            </a:extLst>
          </p:cNvPr>
          <p:cNvSpPr/>
          <p:nvPr/>
        </p:nvSpPr>
        <p:spPr>
          <a:xfrm>
            <a:off x="850739" y="221780"/>
            <a:ext cx="1266776" cy="1266776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63C44C9E-BA67-3844-A2AC-988E6BBDC7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610" y="258456"/>
            <a:ext cx="1189036" cy="118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10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0800" y="299015"/>
            <a:ext cx="10972800" cy="1144800"/>
          </a:xfrm>
        </p:spPr>
        <p:txBody>
          <a:bodyPr anchor="b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6000" y="1590717"/>
            <a:ext cx="10972800" cy="4200797"/>
          </a:xfrm>
        </p:spPr>
        <p:txBody>
          <a:bodyPr>
            <a:normAutofit/>
          </a:bodyPr>
          <a:lstStyle>
            <a:lvl1pPr>
              <a:buClr>
                <a:schemeClr val="tx2"/>
              </a:buClr>
              <a:defRPr sz="1650" spc="0">
                <a:latin typeface="+mn-lt"/>
              </a:defRPr>
            </a:lvl1pPr>
            <a:lvl2pPr>
              <a:buClr>
                <a:schemeClr val="tx2"/>
              </a:buClr>
              <a:defRPr sz="1650" spc="0">
                <a:latin typeface="+mn-lt"/>
              </a:defRPr>
            </a:lvl2pPr>
            <a:lvl3pPr>
              <a:buClr>
                <a:schemeClr val="tx2"/>
              </a:buClr>
              <a:defRPr sz="1650" spc="0">
                <a:latin typeface="+mn-lt"/>
              </a:defRPr>
            </a:lvl3pPr>
            <a:lvl4pPr>
              <a:buClr>
                <a:schemeClr val="tx2"/>
              </a:buClr>
              <a:defRPr sz="1650" spc="0">
                <a:latin typeface="+mn-lt"/>
              </a:defRPr>
            </a:lvl4pPr>
            <a:lvl5pPr>
              <a:buClr>
                <a:schemeClr val="tx2"/>
              </a:buClr>
              <a:defRPr sz="1650" spc="0">
                <a:latin typeface="+mn-lt"/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45499" y="6356353"/>
            <a:ext cx="1200219" cy="365125"/>
          </a:xfrm>
        </p:spPr>
        <p:txBody>
          <a:bodyPr/>
          <a:lstStyle/>
          <a:p>
            <a:fld id="{C9C93ED9-BAFD-0B4A-AA5F-DEC82FC21C79}" type="datetimeFigureOut">
              <a:rPr lang="fi-FI" smtClean="0"/>
              <a:pPr/>
              <a:t>8.3.2021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504290" y="6356353"/>
            <a:ext cx="3151348" cy="3651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5957771" y="6356353"/>
            <a:ext cx="1896052" cy="365125"/>
          </a:xfrm>
        </p:spPr>
        <p:txBody>
          <a:bodyPr/>
          <a:lstStyle/>
          <a:p>
            <a:fld id="{75C55CA7-58B3-364C-8784-B750CA9E50E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1934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armaa 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>
            <a:extLst>
              <a:ext uri="{FF2B5EF4-FFF2-40B4-BE49-F238E27FC236}">
                <a16:creationId xmlns:a16="http://schemas.microsoft.com/office/drawing/2014/main" id="{49C2921B-02E9-684D-A9A9-DC87C24CE412}"/>
              </a:ext>
            </a:extLst>
          </p:cNvPr>
          <p:cNvSpPr/>
          <p:nvPr userDrawn="1"/>
        </p:nvSpPr>
        <p:spPr>
          <a:xfrm>
            <a:off x="0" y="2"/>
            <a:ext cx="12192000" cy="1504775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0800" y="299015"/>
            <a:ext cx="10972800" cy="1144800"/>
          </a:xfrm>
        </p:spPr>
        <p:txBody>
          <a:bodyPr anchor="b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6000" y="1590717"/>
            <a:ext cx="10972800" cy="4200797"/>
          </a:xfrm>
        </p:spPr>
        <p:txBody>
          <a:bodyPr>
            <a:normAutofit/>
          </a:bodyPr>
          <a:lstStyle>
            <a:lvl1pPr>
              <a:buClr>
                <a:schemeClr val="tx2"/>
              </a:buClr>
              <a:defRPr sz="1650" spc="0">
                <a:latin typeface="+mn-lt"/>
              </a:defRPr>
            </a:lvl1pPr>
            <a:lvl2pPr>
              <a:buClr>
                <a:schemeClr val="tx2"/>
              </a:buClr>
              <a:defRPr sz="1650" spc="0">
                <a:latin typeface="+mn-lt"/>
              </a:defRPr>
            </a:lvl2pPr>
            <a:lvl3pPr>
              <a:buClr>
                <a:schemeClr val="tx2"/>
              </a:buClr>
              <a:defRPr sz="1650" spc="0">
                <a:latin typeface="+mn-lt"/>
              </a:defRPr>
            </a:lvl3pPr>
            <a:lvl4pPr>
              <a:buClr>
                <a:schemeClr val="tx2"/>
              </a:buClr>
              <a:defRPr sz="1650" spc="0">
                <a:latin typeface="+mn-lt"/>
              </a:defRPr>
            </a:lvl4pPr>
            <a:lvl5pPr>
              <a:buClr>
                <a:schemeClr val="tx2"/>
              </a:buClr>
              <a:defRPr sz="1650" spc="0">
                <a:latin typeface="+mn-lt"/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45499" y="6356353"/>
            <a:ext cx="1200219" cy="365125"/>
          </a:xfrm>
        </p:spPr>
        <p:txBody>
          <a:bodyPr/>
          <a:lstStyle/>
          <a:p>
            <a:fld id="{C9C93ED9-BAFD-0B4A-AA5F-DEC82FC21C79}" type="datetimeFigureOut">
              <a:rPr lang="fi-FI" smtClean="0"/>
              <a:pPr/>
              <a:t>8.3.2021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504290" y="6356353"/>
            <a:ext cx="3151348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5957771" y="6356353"/>
            <a:ext cx="1896052" cy="365125"/>
          </a:xfrm>
        </p:spPr>
        <p:txBody>
          <a:bodyPr/>
          <a:lstStyle/>
          <a:p>
            <a:fld id="{75C55CA7-58B3-364C-8784-B750CA9E50E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7923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9700" y="299795"/>
            <a:ext cx="10972800" cy="1143000"/>
          </a:xfrm>
        </p:spPr>
        <p:txBody>
          <a:bodyPr anchor="b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3ED9-BAFD-0B4A-AA5F-DEC82FC21C79}" type="datetimeFigureOut">
              <a:rPr lang="fi-FI" smtClean="0"/>
              <a:pPr/>
              <a:t>8.3.2021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5CA7-58B3-364C-8784-B750CA9E50E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455081" y="1591201"/>
            <a:ext cx="5585883" cy="4306507"/>
          </a:xfrm>
        </p:spPr>
        <p:txBody>
          <a:bodyPr>
            <a:normAutofit/>
          </a:bodyPr>
          <a:lstStyle>
            <a:lvl1pPr>
              <a:buClr>
                <a:schemeClr val="tx2"/>
              </a:buClr>
              <a:defRPr sz="1650" spc="0">
                <a:latin typeface="+mn-lt"/>
              </a:defRPr>
            </a:lvl1pPr>
            <a:lvl2pPr>
              <a:buClr>
                <a:schemeClr val="tx2"/>
              </a:buClr>
              <a:defRPr sz="1650" spc="0">
                <a:latin typeface="+mn-lt"/>
              </a:defRPr>
            </a:lvl2pPr>
            <a:lvl3pPr>
              <a:buClr>
                <a:schemeClr val="tx2"/>
              </a:buClr>
              <a:defRPr sz="1650" spc="0">
                <a:latin typeface="+mn-lt"/>
              </a:defRPr>
            </a:lvl3pPr>
            <a:lvl4pPr>
              <a:buClr>
                <a:schemeClr val="tx2"/>
              </a:buClr>
              <a:defRPr sz="1650" spc="0">
                <a:latin typeface="+mn-lt"/>
              </a:defRPr>
            </a:lvl4pPr>
            <a:lvl5pPr>
              <a:buClr>
                <a:schemeClr val="tx2"/>
              </a:buClr>
              <a:defRPr sz="1650" spc="0">
                <a:latin typeface="+mn-lt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4"/>
          </p:nvPr>
        </p:nvSpPr>
        <p:spPr>
          <a:xfrm>
            <a:off x="6258987" y="1591201"/>
            <a:ext cx="5168900" cy="4306507"/>
          </a:xfrm>
        </p:spPr>
        <p:txBody>
          <a:bodyPr>
            <a:normAutofit/>
          </a:bodyPr>
          <a:lstStyle>
            <a:lvl1pPr>
              <a:buClr>
                <a:schemeClr val="tx2"/>
              </a:buClr>
              <a:defRPr sz="1650" spc="0">
                <a:solidFill>
                  <a:schemeClr val="tx1"/>
                </a:solidFill>
                <a:latin typeface="+mn-lt"/>
              </a:defRPr>
            </a:lvl1pPr>
            <a:lvl2pPr>
              <a:buClr>
                <a:schemeClr val="tx2"/>
              </a:buClr>
              <a:defRPr sz="1650" spc="0">
                <a:solidFill>
                  <a:schemeClr val="tx1"/>
                </a:solidFill>
                <a:latin typeface="+mn-lt"/>
              </a:defRPr>
            </a:lvl2pPr>
            <a:lvl3pPr>
              <a:buClr>
                <a:schemeClr val="tx2"/>
              </a:buClr>
              <a:defRPr sz="1650" spc="0">
                <a:solidFill>
                  <a:schemeClr val="tx1"/>
                </a:solidFill>
                <a:latin typeface="+mn-lt"/>
              </a:defRPr>
            </a:lvl3pPr>
            <a:lvl4pPr>
              <a:buClr>
                <a:schemeClr val="tx2"/>
              </a:buClr>
              <a:defRPr sz="1650" spc="0">
                <a:solidFill>
                  <a:schemeClr val="tx1"/>
                </a:solidFill>
                <a:latin typeface="+mn-lt"/>
              </a:defRPr>
            </a:lvl4pPr>
            <a:lvl5pPr>
              <a:buClr>
                <a:schemeClr val="tx2"/>
              </a:buClr>
              <a:defRPr sz="1650" spc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017212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avi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0800" y="299015"/>
            <a:ext cx="10972800" cy="1144800"/>
          </a:xfrm>
        </p:spPr>
        <p:txBody>
          <a:bodyPr anchor="b" anchorCtr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45499" y="6356353"/>
            <a:ext cx="1200219" cy="365125"/>
          </a:xfrm>
        </p:spPr>
        <p:txBody>
          <a:bodyPr/>
          <a:lstStyle/>
          <a:p>
            <a:fld id="{C9C93ED9-BAFD-0B4A-AA5F-DEC82FC21C79}" type="datetimeFigureOut">
              <a:rPr lang="fi-FI" smtClean="0"/>
              <a:pPr/>
              <a:t>8.3.2021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504290" y="6356353"/>
            <a:ext cx="3151348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5957771" y="6356353"/>
            <a:ext cx="1896052" cy="365125"/>
          </a:xfrm>
        </p:spPr>
        <p:txBody>
          <a:bodyPr/>
          <a:lstStyle/>
          <a:p>
            <a:fld id="{75C55CA7-58B3-364C-8784-B750CA9E50E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Kaavion paikkamerkki 7"/>
          <p:cNvSpPr>
            <a:spLocks noGrp="1"/>
          </p:cNvSpPr>
          <p:nvPr>
            <p:ph type="chart" sz="quarter" idx="13"/>
          </p:nvPr>
        </p:nvSpPr>
        <p:spPr>
          <a:xfrm>
            <a:off x="499872" y="1591202"/>
            <a:ext cx="10996128" cy="3876675"/>
          </a:xfrm>
        </p:spPr>
        <p:txBody>
          <a:bodyPr/>
          <a:lstStyle>
            <a:lvl1pPr>
              <a:defRPr spc="0">
                <a:latin typeface="Calibri Light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4874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317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ulu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60800" y="290651"/>
            <a:ext cx="10972800" cy="1143000"/>
          </a:xfrm>
        </p:spPr>
        <p:txBody>
          <a:bodyPr anchor="b" anchorCtr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Luo taulukko klikkaamalla ikonia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3ED9-BAFD-0B4A-AA5F-DEC82FC21C79}" type="datetimeFigureOut">
              <a:rPr lang="fi-FI" smtClean="0"/>
              <a:pPr/>
              <a:t>8.3.2021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55CA7-58B3-364C-8784-B750CA9E50E2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aulukon paikkamerkki 7"/>
          <p:cNvSpPr>
            <a:spLocks noGrp="1"/>
          </p:cNvSpPr>
          <p:nvPr>
            <p:ph type="tbl" sz="quarter" idx="13"/>
          </p:nvPr>
        </p:nvSpPr>
        <p:spPr>
          <a:xfrm>
            <a:off x="624423" y="1581151"/>
            <a:ext cx="10873316" cy="4014788"/>
          </a:xfrm>
        </p:spPr>
        <p:txBody>
          <a:bodyPr/>
          <a:lstStyle>
            <a:lvl1pPr>
              <a:defRPr spc="0">
                <a:latin typeface="Calibri Light" pitchFamily="34" charset="0"/>
              </a:defRPr>
            </a:lvl1pPr>
          </a:lstStyle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0046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95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0" y="6126165"/>
            <a:ext cx="12192000" cy="7318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350" dirty="0"/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12002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93ED9-BAFD-0B4A-AA5F-DEC82FC21C79}" type="datetimeFigureOut">
              <a:rPr lang="fi-FI" smtClean="0"/>
              <a:pPr/>
              <a:t>8.3.2021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068391" y="6356353"/>
            <a:ext cx="3151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5521878" y="6356353"/>
            <a:ext cx="18960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55CA7-58B3-364C-8784-B750CA9E50E2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C8886BD6-048A-2143-8DB0-60B52F15BB80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16872" y="6291989"/>
            <a:ext cx="1648845" cy="407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45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</p:sldLayoutIdLst>
  <p:txStyles>
    <p:titleStyle>
      <a:lvl1pPr algn="l" defTabSz="342900" rtl="0" eaLnBrk="1" latinLnBrk="0" hangingPunct="1">
        <a:lnSpc>
          <a:spcPts val="2925"/>
        </a:lnSpc>
        <a:spcBef>
          <a:spcPct val="0"/>
        </a:spcBef>
        <a:buNone/>
        <a:defRPr sz="27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5500" indent="-148500" algn="l" defTabSz="342900" rtl="0" eaLnBrk="1" latinLnBrk="0" hangingPunct="1">
        <a:spcBef>
          <a:spcPts val="450"/>
        </a:spcBef>
        <a:buClrTx/>
        <a:buFont typeface="Arial"/>
        <a:buChar char="•"/>
        <a:defRPr sz="1500" kern="1200" spc="75">
          <a:solidFill>
            <a:schemeClr val="tx1"/>
          </a:solidFill>
          <a:latin typeface="Tahoma"/>
          <a:ea typeface="+mn-ea"/>
          <a:cs typeface="Tahoma"/>
        </a:defRPr>
      </a:lvl1pPr>
      <a:lvl2pPr marL="502200" indent="-148500" algn="l" defTabSz="342900" rtl="0" eaLnBrk="1" latinLnBrk="0" hangingPunct="1">
        <a:spcBef>
          <a:spcPts val="450"/>
        </a:spcBef>
        <a:buClrTx/>
        <a:buFont typeface="Arial"/>
        <a:buChar char="•"/>
        <a:defRPr sz="1500" kern="1200" spc="75">
          <a:solidFill>
            <a:schemeClr val="tx1"/>
          </a:solidFill>
          <a:latin typeface="Tahoma"/>
          <a:ea typeface="+mn-ea"/>
          <a:cs typeface="Tahoma"/>
        </a:defRPr>
      </a:lvl2pPr>
      <a:lvl3pPr marL="777600" indent="-145800" algn="l" defTabSz="342900" rtl="0" eaLnBrk="1" latinLnBrk="0" hangingPunct="1">
        <a:spcBef>
          <a:spcPts val="450"/>
        </a:spcBef>
        <a:buClrTx/>
        <a:buFont typeface="Arial"/>
        <a:buChar char="•"/>
        <a:defRPr sz="1500" kern="1200" spc="75">
          <a:solidFill>
            <a:schemeClr val="tx1"/>
          </a:solidFill>
          <a:latin typeface="Tahoma"/>
          <a:ea typeface="+mn-ea"/>
          <a:cs typeface="Tahoma"/>
        </a:defRPr>
      </a:lvl3pPr>
      <a:lvl4pPr marL="1120500" indent="-145800" algn="l" defTabSz="342900" rtl="0" eaLnBrk="1" latinLnBrk="0" hangingPunct="1">
        <a:spcBef>
          <a:spcPts val="450"/>
        </a:spcBef>
        <a:buClrTx/>
        <a:buFont typeface="Arial"/>
        <a:buChar char="•"/>
        <a:defRPr sz="1500" kern="1200" spc="75">
          <a:solidFill>
            <a:schemeClr val="tx1"/>
          </a:solidFill>
          <a:latin typeface="Tahoma"/>
          <a:ea typeface="+mn-ea"/>
          <a:cs typeface="Tahoma"/>
        </a:defRPr>
      </a:lvl4pPr>
      <a:lvl5pPr marL="1436400" indent="-145800" algn="l" defTabSz="342900" rtl="0" eaLnBrk="1" latinLnBrk="0" hangingPunct="1">
        <a:spcBef>
          <a:spcPts val="450"/>
        </a:spcBef>
        <a:buClrTx/>
        <a:buFont typeface="Arial"/>
        <a:buChar char="•"/>
        <a:defRPr sz="1500" kern="1200" spc="75">
          <a:solidFill>
            <a:schemeClr val="tx1"/>
          </a:solidFill>
          <a:latin typeface="Tahoma"/>
          <a:ea typeface="+mn-ea"/>
          <a:cs typeface="Tahoma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5" Type="http://schemas.openxmlformats.org/officeDocument/2006/relationships/image" Target="../media/image19.png"/><Relationship Id="rId10" Type="http://schemas.openxmlformats.org/officeDocument/2006/relationships/image" Target="../media/image14.tiff"/><Relationship Id="rId4" Type="http://schemas.openxmlformats.org/officeDocument/2006/relationships/image" Target="../media/image8.jpeg"/><Relationship Id="rId9" Type="http://schemas.openxmlformats.org/officeDocument/2006/relationships/image" Target="../media/image13.jpeg"/><Relationship Id="rId1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570385" y="203057"/>
            <a:ext cx="8353425" cy="576262"/>
          </a:xfrm>
        </p:spPr>
        <p:txBody>
          <a:bodyPr>
            <a:noAutofit/>
          </a:bodyPr>
          <a:lstStyle/>
          <a:p>
            <a:r>
              <a:rPr lang="fi-FI" sz="2400" dirty="0"/>
              <a:t>R&amp;M suojattu parikaapelointiratkaisu CAT6</a:t>
            </a:r>
            <a:r>
              <a:rPr lang="fi-FI" sz="2400" baseline="-25000" dirty="0"/>
              <a:t>A</a:t>
            </a:r>
            <a:r>
              <a:rPr lang="fi-FI" sz="2400" dirty="0"/>
              <a:t> / Luokka E</a:t>
            </a:r>
            <a:r>
              <a:rPr lang="fi-FI" sz="2400" baseline="-25000" dirty="0"/>
              <a:t>A, </a:t>
            </a:r>
            <a:endParaRPr lang="en-US" sz="2400" baseline="-25000" dirty="0"/>
          </a:p>
        </p:txBody>
      </p:sp>
      <p:pic>
        <p:nvPicPr>
          <p:cNvPr id="6" name="Picture 7" descr="M:\nFiles\Viimeisimmät haut\Haun tulokset 30.8.2012 13{3}52\Logo_r&amp;m (ID 12830)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951" y="404019"/>
            <a:ext cx="936104" cy="250165"/>
          </a:xfrm>
          <a:prstGeom prst="rect">
            <a:avLst/>
          </a:prstGeom>
          <a:noFill/>
        </p:spPr>
      </p:pic>
      <p:sp>
        <p:nvSpPr>
          <p:cNvPr id="7" name="Tekstiruutu 6"/>
          <p:cNvSpPr txBox="1"/>
          <p:nvPr/>
        </p:nvSpPr>
        <p:spPr>
          <a:xfrm>
            <a:off x="1688889" y="846298"/>
            <a:ext cx="9804731" cy="2815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fi-FI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Ristikytkentä       ›           Liitinpaneelit         ›      Paneeliliittimet               Liitinrasiat       ›      Rasialiittimet     ›      Lisätarvikkeet               </a:t>
            </a:r>
          </a:p>
        </p:txBody>
      </p:sp>
      <p:sp>
        <p:nvSpPr>
          <p:cNvPr id="9" name="Tekstiruutu 8"/>
          <p:cNvSpPr txBox="1"/>
          <p:nvPr/>
        </p:nvSpPr>
        <p:spPr>
          <a:xfrm>
            <a:off x="5168062" y="1358313"/>
            <a:ext cx="1435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Suojattu CAT6</a:t>
            </a:r>
            <a:r>
              <a:rPr lang="fi-FI" sz="800" baseline="-25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liitinmoduuli</a:t>
            </a:r>
          </a:p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R813505, 7254566 </a:t>
            </a:r>
            <a:b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100 kpl</a:t>
            </a:r>
          </a:p>
        </p:txBody>
      </p:sp>
      <p:pic>
        <p:nvPicPr>
          <p:cNvPr id="11" name="Kuva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8" r="10943"/>
          <a:stretch/>
        </p:blipFill>
        <p:spPr>
          <a:xfrm>
            <a:off x="1680612" y="1274279"/>
            <a:ext cx="1154845" cy="2160240"/>
          </a:xfrm>
          <a:prstGeom prst="rect">
            <a:avLst/>
          </a:prstGeom>
        </p:spPr>
      </p:pic>
      <p:sp>
        <p:nvSpPr>
          <p:cNvPr id="12" name="Tekstiruutu 11"/>
          <p:cNvSpPr txBox="1"/>
          <p:nvPr/>
        </p:nvSpPr>
        <p:spPr>
          <a:xfrm>
            <a:off x="7968208" y="2818647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endParaRPr lang="fi-FI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Suojattu CAT6</a:t>
            </a:r>
            <a:r>
              <a:rPr lang="fi-FI" sz="800" baseline="-25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liitinmoduuli</a:t>
            </a:r>
          </a:p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R813505, 7254566 </a:t>
            </a:r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100 kpl</a:t>
            </a:r>
          </a:p>
          <a:p>
            <a:pPr defTabSz="457200"/>
            <a:endParaRPr lang="fi-FI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kstiruutu 12"/>
          <p:cNvSpPr txBox="1"/>
          <p:nvPr/>
        </p:nvSpPr>
        <p:spPr>
          <a:xfrm>
            <a:off x="9583078" y="1320442"/>
            <a:ext cx="1224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Liitinrasian pölysuojat</a:t>
            </a:r>
          </a:p>
          <a:p>
            <a:pPr defTabSz="457200"/>
            <a:endParaRPr lang="fi-FI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Keltainen </a:t>
            </a: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Musta      </a:t>
            </a:r>
            <a:endParaRPr lang="fi-FI" sz="8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Punainen </a:t>
            </a:r>
            <a:endParaRPr lang="fi-FI" sz="8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Ruskea    </a:t>
            </a: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Sininen    </a:t>
            </a: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Valkoinen </a:t>
            </a: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Vihreä     </a:t>
            </a: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Violetti</a:t>
            </a:r>
            <a:endParaRPr lang="fi-FI" sz="8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6" name="Picture 10" descr="Plug Guard gespiegelt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56" t="5528" r="6315"/>
          <a:stretch/>
        </p:blipFill>
        <p:spPr bwMode="auto">
          <a:xfrm>
            <a:off x="10169834" y="4377308"/>
            <a:ext cx="613672" cy="752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kstiruutu 16"/>
          <p:cNvSpPr txBox="1"/>
          <p:nvPr/>
        </p:nvSpPr>
        <p:spPr>
          <a:xfrm>
            <a:off x="3075087" y="2865655"/>
            <a:ext cx="3528223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fi-FI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Kaapelit        ›          Lisätarvikkeet              </a:t>
            </a:r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485" y="5174306"/>
            <a:ext cx="877013" cy="719182"/>
          </a:xfrm>
          <a:prstGeom prst="rect">
            <a:avLst/>
          </a:prstGeom>
        </p:spPr>
      </p:pic>
      <p:pic>
        <p:nvPicPr>
          <p:cNvPr id="20" name="Kuva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420" y="2055665"/>
            <a:ext cx="691200" cy="534011"/>
          </a:xfrm>
          <a:prstGeom prst="rect">
            <a:avLst/>
          </a:prstGeom>
        </p:spPr>
      </p:pic>
      <p:sp>
        <p:nvSpPr>
          <p:cNvPr id="22" name="Tekstiruutu 21"/>
          <p:cNvSpPr txBox="1"/>
          <p:nvPr/>
        </p:nvSpPr>
        <p:spPr>
          <a:xfrm>
            <a:off x="4960505" y="3197377"/>
            <a:ext cx="15731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Laitekaapelin lukitus</a:t>
            </a:r>
          </a:p>
          <a:p>
            <a:pPr defTabSz="457200"/>
            <a:endParaRPr lang="fi-FI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r>
              <a:rPr lang="fi-FI" sz="800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Patch</a:t>
            </a:r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i-FI" sz="800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Guard</a:t>
            </a:r>
            <a:endParaRPr lang="fi-FI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lukituskappale </a:t>
            </a:r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R313814</a:t>
            </a: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Avain</a:t>
            </a:r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R313815</a:t>
            </a:r>
          </a:p>
          <a:p>
            <a:pPr defTabSz="457200"/>
            <a:endParaRPr lang="fi-FI" sz="8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endParaRPr lang="fi-FI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endParaRPr lang="fi-FI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endParaRPr lang="fi-FI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endParaRPr lang="fi-FI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Laitekaapelin värikoodaus</a:t>
            </a:r>
          </a:p>
          <a:p>
            <a:pPr defTabSz="457200"/>
            <a:endParaRPr lang="fi-FI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Keltainen</a:t>
            </a:r>
            <a:endParaRPr lang="fi-FI" sz="8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Musta</a:t>
            </a:r>
            <a:endParaRPr lang="fi-FI" sz="8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Punainen</a:t>
            </a:r>
            <a:endParaRPr lang="fi-FI" sz="8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Ruskea</a:t>
            </a:r>
            <a:endParaRPr lang="fi-FI" sz="8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Sininen</a:t>
            </a:r>
            <a:endParaRPr lang="fi-FI" sz="8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Harmaa</a:t>
            </a:r>
            <a:endParaRPr lang="fi-FI" sz="8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Vihreä</a:t>
            </a:r>
            <a:endParaRPr lang="fi-FI" sz="8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Violetti</a:t>
            </a:r>
            <a:endParaRPr lang="fi-FI" sz="8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endParaRPr lang="fi-FI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endParaRPr lang="fi-FI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endParaRPr lang="fi-FI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endParaRPr lang="fi-FI" sz="8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3" name="Kuva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717" y="3892189"/>
            <a:ext cx="931167" cy="475303"/>
          </a:xfrm>
          <a:prstGeom prst="rect">
            <a:avLst/>
          </a:prstGeom>
        </p:spPr>
      </p:pic>
      <p:pic>
        <p:nvPicPr>
          <p:cNvPr id="24" name="Kuva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354" y="3179648"/>
            <a:ext cx="904776" cy="469580"/>
          </a:xfrm>
          <a:prstGeom prst="rect">
            <a:avLst/>
          </a:prstGeom>
        </p:spPr>
      </p:pic>
      <p:sp>
        <p:nvSpPr>
          <p:cNvPr id="27" name="Tekstiruutu 26"/>
          <p:cNvSpPr txBox="1"/>
          <p:nvPr/>
        </p:nvSpPr>
        <p:spPr>
          <a:xfrm>
            <a:off x="8077453" y="1342517"/>
            <a:ext cx="11820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Suojattu CAT6</a:t>
            </a:r>
            <a:r>
              <a:rPr lang="fi-FI" sz="800" baseline="-25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liitinmoduuli </a:t>
            </a:r>
            <a:r>
              <a:rPr lang="fi-FI" sz="800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keystone</a:t>
            </a:r>
            <a:endParaRPr lang="fi-FI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R813513, 7254565 </a:t>
            </a:r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100 kpl</a:t>
            </a:r>
          </a:p>
          <a:p>
            <a:pPr defTabSz="457200"/>
            <a:endParaRPr lang="fi-FI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Tekstiruutu 28"/>
          <p:cNvSpPr txBox="1"/>
          <p:nvPr/>
        </p:nvSpPr>
        <p:spPr>
          <a:xfrm>
            <a:off x="6894906" y="4449723"/>
            <a:ext cx="1332267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defTabSz="457200"/>
            <a:r>
              <a:rPr lang="fi-FI" sz="12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IP 54 datarasia              </a:t>
            </a:r>
          </a:p>
        </p:txBody>
      </p:sp>
      <p:pic>
        <p:nvPicPr>
          <p:cNvPr id="36" name="Kuva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894" y="3396002"/>
            <a:ext cx="1020697" cy="711298"/>
          </a:xfrm>
          <a:prstGeom prst="rect">
            <a:avLst/>
          </a:prstGeom>
        </p:spPr>
      </p:pic>
      <p:sp>
        <p:nvSpPr>
          <p:cNvPr id="37" name="Tekstiruutu 36"/>
          <p:cNvSpPr txBox="1"/>
          <p:nvPr/>
        </p:nvSpPr>
        <p:spPr>
          <a:xfrm>
            <a:off x="3078228" y="1001223"/>
            <a:ext cx="20898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endParaRPr lang="fi-FI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endParaRPr lang="fi-FI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endParaRPr lang="fi-FI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Tyhjä liitinpaneeli 24XRJ45 </a:t>
            </a:r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R813485</a:t>
            </a:r>
          </a:p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7254570</a:t>
            </a: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Tyhjä liitinpaneeli 48XRJ45 </a:t>
            </a:r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R837956</a:t>
            </a:r>
            <a:endParaRPr lang="fi-FI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Kaapeliohjuripaneli </a:t>
            </a:r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R306179, 7258722</a:t>
            </a:r>
          </a:p>
        </p:txBody>
      </p:sp>
      <p:sp>
        <p:nvSpPr>
          <p:cNvPr id="38" name="Tekstiruutu 37"/>
          <p:cNvSpPr txBox="1"/>
          <p:nvPr/>
        </p:nvSpPr>
        <p:spPr>
          <a:xfrm>
            <a:off x="1627987" y="3202597"/>
            <a:ext cx="17930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endParaRPr lang="fi-FI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endParaRPr lang="fi-FI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endParaRPr lang="fi-FI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Kaappi peltiovella</a:t>
            </a: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2000x600x600</a:t>
            </a:r>
          </a:p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DNVALT-1-2066P, 7250050</a:t>
            </a: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Kaappi peltiovella</a:t>
            </a: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2000x800x800</a:t>
            </a:r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DNVALT-1-2088P, 7250053</a:t>
            </a:r>
          </a:p>
          <a:p>
            <a:pPr marL="171450" indent="-171450" defTabSz="457200">
              <a:buFontTx/>
              <a:buChar char="-"/>
            </a:pPr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Laitehylly 19" / 370 mm, </a:t>
            </a:r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DNVA4321, 7250079</a:t>
            </a:r>
            <a:endParaRPr lang="fi-FI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 defTabSz="457200">
              <a:buFontTx/>
              <a:buChar char="-"/>
            </a:pPr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Pistorasiapaneeli 19"  6-os, </a:t>
            </a:r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DNVAPP-19/6, 7250077</a:t>
            </a:r>
            <a:endParaRPr lang="fi-FI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 defTabSz="457200">
              <a:buFontTx/>
              <a:buChar char="-"/>
            </a:pPr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Maadoitusrima</a:t>
            </a:r>
            <a:r>
              <a:rPr lang="fi-FI" sz="8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DNVAGR00132, 7251812</a:t>
            </a:r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39" name="Tekstiruutu 38"/>
          <p:cNvSpPr txBox="1"/>
          <p:nvPr/>
        </p:nvSpPr>
        <p:spPr>
          <a:xfrm>
            <a:off x="10685858" y="1552301"/>
            <a:ext cx="918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Kuorintatyökalu </a:t>
            </a:r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R300682, 7254519</a:t>
            </a:r>
          </a:p>
        </p:txBody>
      </p:sp>
      <p:sp>
        <p:nvSpPr>
          <p:cNvPr id="40" name="Tekstiruutu 39"/>
          <p:cNvSpPr txBox="1"/>
          <p:nvPr/>
        </p:nvSpPr>
        <p:spPr>
          <a:xfrm>
            <a:off x="6948986" y="1351593"/>
            <a:ext cx="1296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Liitinrasia 2XRJ45 </a:t>
            </a:r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7250165</a:t>
            </a:r>
            <a:endParaRPr lang="fi-FI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Peitelevy </a:t>
            </a:r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2160431-9</a:t>
            </a:r>
            <a:endParaRPr lang="fi-FI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Tekstiruutu 40"/>
          <p:cNvSpPr txBox="1"/>
          <p:nvPr/>
        </p:nvSpPr>
        <p:spPr>
          <a:xfrm>
            <a:off x="6912969" y="2940032"/>
            <a:ext cx="12961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Pintarasia 2XRJ45</a:t>
            </a:r>
          </a:p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R804304, 7254523</a:t>
            </a:r>
            <a:endParaRPr lang="fi-FI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Tekstiruutu 41"/>
          <p:cNvSpPr txBox="1"/>
          <p:nvPr/>
        </p:nvSpPr>
        <p:spPr>
          <a:xfrm>
            <a:off x="9785110" y="5188869"/>
            <a:ext cx="1833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Laitekaapelin lukitus liitinrasiaan</a:t>
            </a: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Plug </a:t>
            </a:r>
            <a:r>
              <a:rPr lang="fi-FI" sz="800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Guard</a:t>
            </a:r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R304826, 7252509</a:t>
            </a: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Avain </a:t>
            </a:r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R304828, 7259513</a:t>
            </a:r>
          </a:p>
        </p:txBody>
      </p:sp>
      <p:pic>
        <p:nvPicPr>
          <p:cNvPr id="43" name="Kuva 19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7" r="8721" b="5623"/>
          <a:stretch/>
        </p:blipFill>
        <p:spPr>
          <a:xfrm>
            <a:off x="6603310" y="4806590"/>
            <a:ext cx="809400" cy="1015371"/>
          </a:xfrm>
          <a:prstGeom prst="rect">
            <a:avLst/>
          </a:prstGeom>
        </p:spPr>
      </p:pic>
      <p:sp>
        <p:nvSpPr>
          <p:cNvPr id="44" name="Tekstiruutu 20"/>
          <p:cNvSpPr txBox="1"/>
          <p:nvPr/>
        </p:nvSpPr>
        <p:spPr>
          <a:xfrm>
            <a:off x="7384793" y="5200117"/>
            <a:ext cx="13941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IP54  Pintarasia 2xRJ45</a:t>
            </a:r>
          </a:p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DNR307039, 7259314</a:t>
            </a:r>
          </a:p>
        </p:txBody>
      </p:sp>
      <p:sp>
        <p:nvSpPr>
          <p:cNvPr id="45" name="Tekstiruutu 40"/>
          <p:cNvSpPr txBox="1"/>
          <p:nvPr/>
        </p:nvSpPr>
        <p:spPr>
          <a:xfrm>
            <a:off x="8750913" y="5174669"/>
            <a:ext cx="1019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RJ45 Galvaaninen erotin 10/100/1G </a:t>
            </a:r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R802145 </a:t>
            </a:r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pic>
        <p:nvPicPr>
          <p:cNvPr id="46" name="Kuva 45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95" b="18637"/>
          <a:stretch/>
        </p:blipFill>
        <p:spPr>
          <a:xfrm>
            <a:off x="3324873" y="1883647"/>
            <a:ext cx="1490514" cy="711300"/>
          </a:xfrm>
          <a:prstGeom prst="rect">
            <a:avLst/>
          </a:prstGeom>
        </p:spPr>
      </p:pic>
      <p:pic>
        <p:nvPicPr>
          <p:cNvPr id="47" name="Kuva 4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776" y="1914829"/>
            <a:ext cx="922713" cy="668967"/>
          </a:xfrm>
          <a:prstGeom prst="rect">
            <a:avLst/>
          </a:prstGeom>
        </p:spPr>
      </p:pic>
      <p:pic>
        <p:nvPicPr>
          <p:cNvPr id="49" name="Kuva 4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655" y="3449899"/>
            <a:ext cx="922713" cy="668967"/>
          </a:xfrm>
          <a:prstGeom prst="rect">
            <a:avLst/>
          </a:prstGeom>
        </p:spPr>
      </p:pic>
      <p:pic>
        <p:nvPicPr>
          <p:cNvPr id="50" name="Kuva 4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716" y="4347296"/>
            <a:ext cx="1233488" cy="891635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9411437" y="3679238"/>
            <a:ext cx="1021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Liitinrasia 2XRJ45</a:t>
            </a:r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R310788</a:t>
            </a:r>
            <a:endParaRPr lang="fi-FI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Peitelevy ei tarvita</a:t>
            </a:r>
          </a:p>
          <a:p>
            <a:pPr defTabSz="457200"/>
            <a:endParaRPr lang="fi-FI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370408" y="2972789"/>
            <a:ext cx="989820" cy="714355"/>
          </a:xfrm>
          <a:prstGeom prst="rect">
            <a:avLst/>
          </a:prstGeom>
        </p:spPr>
      </p:pic>
      <p:pic>
        <p:nvPicPr>
          <p:cNvPr id="4" name="Kuva 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043154" y="1827293"/>
            <a:ext cx="839629" cy="824008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147786" y="1931891"/>
            <a:ext cx="932879" cy="741807"/>
          </a:xfrm>
          <a:prstGeom prst="rect">
            <a:avLst/>
          </a:prstGeom>
        </p:spPr>
      </p:pic>
      <p:sp>
        <p:nvSpPr>
          <p:cNvPr id="14" name="Suorakulmio 13"/>
          <p:cNvSpPr/>
          <p:nvPr/>
        </p:nvSpPr>
        <p:spPr>
          <a:xfrm>
            <a:off x="3075087" y="1289946"/>
            <a:ext cx="3528223" cy="14176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i-FI">
              <a:solidFill>
                <a:srgbClr val="FFFFFF"/>
              </a:solidFill>
              <a:latin typeface="Calibri Light"/>
            </a:endParaRPr>
          </a:p>
        </p:txBody>
      </p:sp>
      <p:sp>
        <p:nvSpPr>
          <p:cNvPr id="15" name="Suorakulmio 14"/>
          <p:cNvSpPr/>
          <p:nvPr/>
        </p:nvSpPr>
        <p:spPr>
          <a:xfrm>
            <a:off x="6910921" y="1286116"/>
            <a:ext cx="2428509" cy="14176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i-FI">
              <a:solidFill>
                <a:srgbClr val="FFFFFF"/>
              </a:solidFill>
              <a:latin typeface="Calibri Light"/>
            </a:endParaRPr>
          </a:p>
        </p:txBody>
      </p:sp>
      <p:sp>
        <p:nvSpPr>
          <p:cNvPr id="21" name="Suorakulmio 20"/>
          <p:cNvSpPr/>
          <p:nvPr/>
        </p:nvSpPr>
        <p:spPr>
          <a:xfrm>
            <a:off x="6910921" y="2883713"/>
            <a:ext cx="3596007" cy="13145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i-FI">
              <a:solidFill>
                <a:srgbClr val="FFFFFF"/>
              </a:solidFill>
              <a:latin typeface="Calibri Light"/>
            </a:endParaRPr>
          </a:p>
        </p:txBody>
      </p:sp>
      <p:sp>
        <p:nvSpPr>
          <p:cNvPr id="48" name="Tekstiruutu 12">
            <a:extLst>
              <a:ext uri="{FF2B5EF4-FFF2-40B4-BE49-F238E27FC236}">
                <a16:creationId xmlns:a16="http://schemas.microsoft.com/office/drawing/2014/main" id="{92F80A76-37B8-E04E-BB4C-F39CFFFFF3F7}"/>
              </a:ext>
            </a:extLst>
          </p:cNvPr>
          <p:cNvSpPr txBox="1"/>
          <p:nvPr/>
        </p:nvSpPr>
        <p:spPr>
          <a:xfrm>
            <a:off x="10076090" y="1566675"/>
            <a:ext cx="12241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R305688</a:t>
            </a:r>
          </a:p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R305685</a:t>
            </a:r>
          </a:p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R305691</a:t>
            </a:r>
          </a:p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R305687</a:t>
            </a:r>
          </a:p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R305686</a:t>
            </a:r>
          </a:p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R305693</a:t>
            </a:r>
          </a:p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R305690</a:t>
            </a:r>
          </a:p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R305692</a:t>
            </a:r>
          </a:p>
        </p:txBody>
      </p:sp>
      <p:sp>
        <p:nvSpPr>
          <p:cNvPr id="51" name="Tekstiruutu 21">
            <a:extLst>
              <a:ext uri="{FF2B5EF4-FFF2-40B4-BE49-F238E27FC236}">
                <a16:creationId xmlns:a16="http://schemas.microsoft.com/office/drawing/2014/main" id="{4D590ECF-089F-8D49-8ECF-B5C90CBEB41F}"/>
              </a:ext>
            </a:extLst>
          </p:cNvPr>
          <p:cNvSpPr txBox="1"/>
          <p:nvPr/>
        </p:nvSpPr>
        <p:spPr>
          <a:xfrm>
            <a:off x="5454183" y="4662982"/>
            <a:ext cx="15731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R317096</a:t>
            </a:r>
          </a:p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R317100</a:t>
            </a:r>
          </a:p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R317099</a:t>
            </a:r>
          </a:p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R317095</a:t>
            </a:r>
          </a:p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R317094</a:t>
            </a:r>
          </a:p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R317097</a:t>
            </a:r>
          </a:p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R317098</a:t>
            </a:r>
          </a:p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R317093</a:t>
            </a:r>
          </a:p>
          <a:p>
            <a:pPr defTabSz="457200"/>
            <a:endParaRPr lang="fi-FI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endParaRPr lang="fi-FI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endParaRPr lang="fi-FI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endParaRPr lang="fi-FI" sz="8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Tekstiruutu 17"/>
          <p:cNvSpPr txBox="1"/>
          <p:nvPr/>
        </p:nvSpPr>
        <p:spPr>
          <a:xfrm>
            <a:off x="3292005" y="3536180"/>
            <a:ext cx="177796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Parikaapelit:</a:t>
            </a: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Parikaapeli CAT6</a:t>
            </a:r>
            <a:r>
              <a:rPr lang="fi-FI" sz="800" baseline="-25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U/FTP 4P Eca</a:t>
            </a:r>
          </a:p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R308247, 0270446</a:t>
            </a: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Parikaapeli CAT6</a:t>
            </a:r>
            <a:r>
              <a:rPr lang="fi-FI" sz="800" baseline="-25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U/FTP 4P Dca</a:t>
            </a:r>
          </a:p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R813847, 0272102</a:t>
            </a: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Parikaapeli CAT6</a:t>
            </a:r>
            <a:r>
              <a:rPr lang="fi-FI" sz="800" baseline="-25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U/FTP Siam Dca</a:t>
            </a:r>
          </a:p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R309652, 0270448</a:t>
            </a: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Parikaapeli CAT 7 S/FTP 4P Dca</a:t>
            </a:r>
          </a:p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R35257, 0272100</a:t>
            </a:r>
          </a:p>
          <a:p>
            <a:pPr defTabSz="457200"/>
            <a:endParaRPr lang="fi-FI" sz="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Laitekaapelit Cat6A S/FTP</a:t>
            </a: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1.0 m</a:t>
            </a: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2.0 m </a:t>
            </a: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3.0 m</a:t>
            </a:r>
            <a:endParaRPr lang="fi-FI" sz="8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5.0 m</a:t>
            </a:r>
            <a:endParaRPr lang="fi-FI" sz="8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 m</a:t>
            </a:r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12,5 m</a:t>
            </a:r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defTabSz="457200"/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 m</a:t>
            </a:r>
            <a:endParaRPr lang="fi-FI" sz="8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2" name="Tekstiruutu 17">
            <a:extLst>
              <a:ext uri="{FF2B5EF4-FFF2-40B4-BE49-F238E27FC236}">
                <a16:creationId xmlns:a16="http://schemas.microsoft.com/office/drawing/2014/main" id="{825E1863-872B-BA44-AE3B-4CDFD3E453AB}"/>
              </a:ext>
            </a:extLst>
          </p:cNvPr>
          <p:cNvSpPr txBox="1"/>
          <p:nvPr/>
        </p:nvSpPr>
        <p:spPr>
          <a:xfrm>
            <a:off x="3642585" y="4995288"/>
            <a:ext cx="17779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R509858 </a:t>
            </a:r>
            <a:r>
              <a:rPr lang="fi-FI" sz="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R509861 </a:t>
            </a:r>
          </a:p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R509862 </a:t>
            </a:r>
          </a:p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R509863 </a:t>
            </a:r>
          </a:p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R509865 </a:t>
            </a:r>
          </a:p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R509866</a:t>
            </a:r>
            <a:endParaRPr lang="fi-FI" sz="8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r>
              <a:rPr lang="fi-FI" sz="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R509867</a:t>
            </a:r>
            <a:endParaRPr lang="fi-FI" sz="8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457200"/>
            <a:endParaRPr lang="fi-FI" sz="8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96972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ema">
  <a:themeElements>
    <a:clrScheme name="Nylund">
      <a:dk1>
        <a:sysClr val="windowText" lastClr="000000"/>
      </a:dk1>
      <a:lt1>
        <a:srgbClr val="FFFFFF"/>
      </a:lt1>
      <a:dk2>
        <a:srgbClr val="444749"/>
      </a:dk2>
      <a:lt2>
        <a:srgbClr val="D0D6DA"/>
      </a:lt2>
      <a:accent1>
        <a:srgbClr val="B2CE4D"/>
      </a:accent1>
      <a:accent2>
        <a:srgbClr val="3C5A19"/>
      </a:accent2>
      <a:accent3>
        <a:srgbClr val="C0504D"/>
      </a:accent3>
      <a:accent4>
        <a:srgbClr val="E9F5DB"/>
      </a:accent4>
      <a:accent5>
        <a:srgbClr val="BDE296"/>
      </a:accent5>
      <a:accent6>
        <a:srgbClr val="49711E"/>
      </a:accent6>
      <a:hlink>
        <a:srgbClr val="121517"/>
      </a:hlink>
      <a:folHlink>
        <a:srgbClr val="C0504D"/>
      </a:folHlink>
    </a:clrScheme>
    <a:fontScheme name="Mukautettu 1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ylund Group yleisesitys 2018 16-9 Opt (1)" id="{C6B23DD1-CFF4-394D-8E02-1E6B510341D2}" vid="{B0D52F6B-3D64-EB40-AFDB-B90C986D1A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258</Words>
  <Application>Microsoft Office PowerPoint</Application>
  <PresentationFormat>Laajakuva</PresentationFormat>
  <Paragraphs>120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1_Office-teema</vt:lpstr>
      <vt:lpstr>R&amp;M suojattu parikaapelointiratkaisu CAT6A / Luokka EA,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R&amp;M skärmat kabelsystem CAT6A / Klass EA</dc:title>
  <dc:creator>Robert Ek</dc:creator>
  <cp:lastModifiedBy>Anne Laakso</cp:lastModifiedBy>
  <cp:revision>7</cp:revision>
  <dcterms:created xsi:type="dcterms:W3CDTF">2019-06-03T09:44:59Z</dcterms:created>
  <dcterms:modified xsi:type="dcterms:W3CDTF">2021-03-08T08:46:54Z</dcterms:modified>
</cp:coreProperties>
</file>